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1A66D-3600-454A-AE9E-EBD97D5FDAA7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0AABB-BEBB-4235-A306-7AC8BDCE9E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llelujah (Your Love is Amazing)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llelujah (Your Love is Amazing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480720" cy="47667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Hallelujah (Your Love is Amazing)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4320480" cy="583051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Your love is amazing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Steady and unchanging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Your love is a mountain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Firm beneath my feet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Your love is a mystery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How You gently life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When I am surrounded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Your love carries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Hallelujah, hallelujah, hallelujah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Your love makes me </a:t>
            </a:r>
            <a:r>
              <a:rPr lang="en-US" sz="1800" b="1" dirty="0" smtClean="0">
                <a:solidFill>
                  <a:srgbClr val="FF0000"/>
                </a:solidFill>
              </a:rPr>
              <a:t>sing (x2)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Your love is surprising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can feel it rising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the joy that's growing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Deep inside of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every time I see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your goodness shines through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I can feel this God song rising up in </a:t>
            </a:r>
            <a:r>
              <a:rPr lang="en-US" sz="1800" b="1" dirty="0" smtClean="0">
                <a:solidFill>
                  <a:schemeClr val="tx1"/>
                </a:solidFill>
              </a:rPr>
              <a:t>me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Hallelujah (Your Love is Amazing)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Hallelujah (Your Love is Amazing) </dc:title>
  <dc:creator>mary</dc:creator>
  <cp:lastModifiedBy>mary</cp:lastModifiedBy>
  <cp:revision>11</cp:revision>
  <dcterms:created xsi:type="dcterms:W3CDTF">2017-03-17T08:29:27Z</dcterms:created>
  <dcterms:modified xsi:type="dcterms:W3CDTF">2017-03-17T20:18:23Z</dcterms:modified>
</cp:coreProperties>
</file>