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EF1A7-1E49-4621-9DDE-0A48D30B65D7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9B05C-0672-496B-ACC9-E81238896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Everybody Clap Your Hand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342978" y="2060848"/>
            <a:ext cx="3801021" cy="29356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verybody Clap Your Ha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97666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Everybody Clap Your Hands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62539"/>
            <a:ext cx="6336704" cy="645333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We praise You oh Lord  We magnify Your name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worship You oh Lord We magnify Your name(x2)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Everybody clap your hands (</a:t>
            </a:r>
            <a:r>
              <a:rPr lang="en-US" sz="1800" b="1" dirty="0" smtClean="0">
                <a:solidFill>
                  <a:schemeClr val="tx1"/>
                </a:solidFill>
              </a:rPr>
              <a:t>x8)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This is the way we praise Him Clap your hands(x3)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praise You oh Lord We magnify Your name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worship You oh Lord We magnify Your name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Everybody clap your hands(x4)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This is the way we praise Him Clap your hands(x4)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Lifting our voice  singing our song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Praising the Lord </a:t>
            </a:r>
            <a:r>
              <a:rPr lang="en-US" sz="1800" b="1" dirty="0" smtClean="0">
                <a:solidFill>
                  <a:schemeClr val="tx1"/>
                </a:solidFill>
              </a:rPr>
              <a:t> All </a:t>
            </a:r>
            <a:r>
              <a:rPr lang="en-US" sz="1800" b="1" dirty="0" smtClean="0">
                <a:solidFill>
                  <a:schemeClr val="tx1"/>
                </a:solidFill>
              </a:rPr>
              <a:t>the day long(x2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Everybody clap your hands(x4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This is the way we praise Him Clap your </a:t>
            </a:r>
            <a:r>
              <a:rPr lang="en-US" sz="1800" b="1" dirty="0" smtClean="0">
                <a:solidFill>
                  <a:schemeClr val="tx1"/>
                </a:solidFill>
              </a:rPr>
              <a:t>hands(x12)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This is the way we praise Him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Everybody Clap Your Hands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Everybody Clap Your Hands</dc:title>
  <dc:creator>mary</dc:creator>
  <cp:lastModifiedBy>mary</cp:lastModifiedBy>
  <cp:revision>18</cp:revision>
  <dcterms:created xsi:type="dcterms:W3CDTF">2017-03-09T02:29:03Z</dcterms:created>
  <dcterms:modified xsi:type="dcterms:W3CDTF">2017-03-09T14:28:03Z</dcterms:modified>
</cp:coreProperties>
</file>