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8" d="100"/>
          <a:sy n="78" d="100"/>
        </p:scale>
        <p:origin x="-1430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01B6-BA13-4093-915C-A5B56E831D3E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C613F-D057-486B-9A0F-12C5685C99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STRONG AND TAKE COURAGE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  strong and take cour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6048672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 strong and take courage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5184576" cy="616530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(So) Be strong and take courage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Do not fear or be dismayed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 the Lord will go before you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His light will show the way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Be strong and take courage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Do not fear or be dismayed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 the one who lives within you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Will be strong in you today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Why don' you give him all of your fears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Why don't you let him wipe all of your tears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knows, He's been through pain before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He knows all that you've been looking for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Nothing can take you out of his hand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Nothing can face you that you can't command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know that you will always be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His love, in His power you will be free!!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 strong and take courage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 strong and take courage</dc:title>
  <dc:creator>mary</dc:creator>
  <cp:lastModifiedBy>mary</cp:lastModifiedBy>
  <cp:revision>7</cp:revision>
  <dcterms:created xsi:type="dcterms:W3CDTF">2017-03-18T14:24:26Z</dcterms:created>
  <dcterms:modified xsi:type="dcterms:W3CDTF">2017-03-18T15:10:46Z</dcterms:modified>
</cp:coreProperties>
</file>