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4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45E98-5A8A-4539-951A-2F335B9A7D6C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D7C5F-E2D0-456F-A1DB-74AC50396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45E98-5A8A-4539-951A-2F335B9A7D6C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D7C5F-E2D0-456F-A1DB-74AC50396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45E98-5A8A-4539-951A-2F335B9A7D6C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D7C5F-E2D0-456F-A1DB-74AC50396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45E98-5A8A-4539-951A-2F335B9A7D6C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D7C5F-E2D0-456F-A1DB-74AC50396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45E98-5A8A-4539-951A-2F335B9A7D6C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D7C5F-E2D0-456F-A1DB-74AC50396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45E98-5A8A-4539-951A-2F335B9A7D6C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D7C5F-E2D0-456F-A1DB-74AC50396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45E98-5A8A-4539-951A-2F335B9A7D6C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D7C5F-E2D0-456F-A1DB-74AC50396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45E98-5A8A-4539-951A-2F335B9A7D6C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D7C5F-E2D0-456F-A1DB-74AC50396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45E98-5A8A-4539-951A-2F335B9A7D6C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D7C5F-E2D0-456F-A1DB-74AC50396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45E98-5A8A-4539-951A-2F335B9A7D6C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D7C5F-E2D0-456F-A1DB-74AC50396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45E98-5A8A-4539-951A-2F335B9A7D6C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D7C5F-E2D0-456F-A1DB-74AC50396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45E98-5A8A-4539-951A-2F335B9A7D6C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D7C5F-E2D0-456F-A1DB-74AC50396C1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s it is in heaven.jpg"/>
          <p:cNvPicPr>
            <a:picLocks noChangeAspect="1"/>
          </p:cNvPicPr>
          <p:nvPr userDrawn="1"/>
        </p:nvPicPr>
        <p:blipFill>
          <a:blip r:embed="rId14" cstate="print">
            <a:lum bright="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s it is in heav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0"/>
            <a:ext cx="3960440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As it is in heaven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5976664" cy="630932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Our  Father </a:t>
            </a:r>
            <a:r>
              <a:rPr lang="en-US" sz="1800" b="1" dirty="0">
                <a:solidFill>
                  <a:schemeClr val="tx1"/>
                </a:solidFill>
              </a:rPr>
              <a:t>Who art in </a:t>
            </a:r>
            <a:r>
              <a:rPr lang="en-US" sz="1800" b="1" dirty="0" smtClean="0">
                <a:solidFill>
                  <a:schemeClr val="tx1"/>
                </a:solidFill>
              </a:rPr>
              <a:t>Heaven Hallowed </a:t>
            </a:r>
            <a:r>
              <a:rPr lang="en-US" sz="1800" b="1" dirty="0">
                <a:solidFill>
                  <a:schemeClr val="tx1"/>
                </a:solidFill>
              </a:rPr>
              <a:t>be Thy name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Come </a:t>
            </a:r>
            <a:r>
              <a:rPr lang="en-US" sz="1800" b="1" dirty="0">
                <a:solidFill>
                  <a:schemeClr val="tx1"/>
                </a:solidFill>
              </a:rPr>
              <a:t>and let Your glory </a:t>
            </a:r>
            <a:r>
              <a:rPr lang="en-US" sz="1800" b="1" dirty="0" smtClean="0">
                <a:solidFill>
                  <a:schemeClr val="tx1"/>
                </a:solidFill>
              </a:rPr>
              <a:t>come And </a:t>
            </a:r>
            <a:r>
              <a:rPr lang="en-US" sz="1800" b="1" dirty="0">
                <a:solidFill>
                  <a:schemeClr val="tx1"/>
                </a:solidFill>
              </a:rPr>
              <a:t>let Your glory </a:t>
            </a:r>
            <a:r>
              <a:rPr lang="en-US" sz="1800" b="1" dirty="0" smtClean="0">
                <a:solidFill>
                  <a:schemeClr val="tx1"/>
                </a:solidFill>
              </a:rPr>
              <a:t>fall                              Our Father </a:t>
            </a:r>
            <a:r>
              <a:rPr lang="en-US" sz="1800" b="1" dirty="0">
                <a:solidFill>
                  <a:schemeClr val="tx1"/>
                </a:solidFill>
              </a:rPr>
              <a:t>Who art in </a:t>
            </a:r>
            <a:r>
              <a:rPr lang="en-US" sz="1800" b="1" dirty="0" smtClean="0">
                <a:solidFill>
                  <a:schemeClr val="tx1"/>
                </a:solidFill>
              </a:rPr>
              <a:t>Heaven The rocks </a:t>
            </a:r>
            <a:r>
              <a:rPr lang="en-US" sz="1800" b="1" dirty="0">
                <a:solidFill>
                  <a:schemeClr val="tx1"/>
                </a:solidFill>
              </a:rPr>
              <a:t>cry out Your fame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Come </a:t>
            </a:r>
            <a:r>
              <a:rPr lang="en-US" sz="1800" b="1" dirty="0">
                <a:solidFill>
                  <a:schemeClr val="tx1"/>
                </a:solidFill>
              </a:rPr>
              <a:t>and let Your </a:t>
            </a:r>
            <a:r>
              <a:rPr lang="en-US" sz="1800" b="1" dirty="0" smtClean="0">
                <a:solidFill>
                  <a:schemeClr val="tx1"/>
                </a:solidFill>
              </a:rPr>
              <a:t>glory come And </a:t>
            </a:r>
            <a:r>
              <a:rPr lang="en-US" sz="1800" b="1" dirty="0">
                <a:solidFill>
                  <a:schemeClr val="tx1"/>
                </a:solidFill>
              </a:rPr>
              <a:t>let Your </a:t>
            </a:r>
            <a:r>
              <a:rPr lang="en-US" sz="1800" b="1" dirty="0" smtClean="0">
                <a:solidFill>
                  <a:schemeClr val="tx1"/>
                </a:solidFill>
              </a:rPr>
              <a:t>glory fall</a:t>
            </a:r>
            <a:endParaRPr lang="en-US" sz="1800" b="1" dirty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I </a:t>
            </a:r>
            <a:r>
              <a:rPr lang="en-US" sz="1800" b="1" dirty="0">
                <a:solidFill>
                  <a:srgbClr val="FF0000"/>
                </a:solidFill>
              </a:rPr>
              <a:t>will sing sing a new </a:t>
            </a:r>
            <a:r>
              <a:rPr lang="en-US" sz="1800" b="1" dirty="0" smtClean="0">
                <a:solidFill>
                  <a:srgbClr val="FF0000"/>
                </a:solidFill>
              </a:rPr>
              <a:t>song(x3) To </a:t>
            </a:r>
            <a:r>
              <a:rPr lang="en-US" sz="1800" b="1" dirty="0">
                <a:solidFill>
                  <a:srgbClr val="FF0000"/>
                </a:solidFill>
              </a:rPr>
              <a:t>the </a:t>
            </a:r>
            <a:r>
              <a:rPr lang="en-US" sz="1800" b="1" dirty="0" smtClean="0">
                <a:solidFill>
                  <a:srgbClr val="FF0000"/>
                </a:solidFill>
              </a:rPr>
              <a:t>Lord</a:t>
            </a:r>
            <a:endParaRPr lang="en-US" sz="1800" b="1" dirty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Let </a:t>
            </a:r>
            <a:r>
              <a:rPr lang="en-US" sz="1800" b="1" dirty="0">
                <a:solidFill>
                  <a:srgbClr val="FF0000"/>
                </a:solidFill>
              </a:rPr>
              <a:t>Your Kingdom </a:t>
            </a:r>
            <a:r>
              <a:rPr lang="en-US" sz="1800" b="1" dirty="0" smtClean="0">
                <a:solidFill>
                  <a:srgbClr val="FF0000"/>
                </a:solidFill>
              </a:rPr>
              <a:t>come Let </a:t>
            </a:r>
            <a:r>
              <a:rPr lang="en-US" sz="1800" b="1" dirty="0">
                <a:solidFill>
                  <a:srgbClr val="FF0000"/>
                </a:solidFill>
              </a:rPr>
              <a:t>Your will be </a:t>
            </a:r>
            <a:r>
              <a:rPr lang="en-US" sz="1800" b="1" dirty="0" smtClean="0">
                <a:solidFill>
                  <a:srgbClr val="FF0000"/>
                </a:solidFill>
              </a:rPr>
              <a:t>done</a:t>
            </a:r>
            <a:endParaRPr lang="en-US" sz="1800" b="1" dirty="0">
              <a:solidFill>
                <a:srgbClr val="FF0000"/>
              </a:solidFill>
            </a:endParaRPr>
          </a:p>
          <a:p>
            <a:pPr algn="l"/>
            <a:r>
              <a:rPr lang="en-US" sz="1800" b="1" dirty="0">
                <a:solidFill>
                  <a:srgbClr val="FF0000"/>
                </a:solidFill>
              </a:rPr>
              <a:t>On </a:t>
            </a:r>
            <a:r>
              <a:rPr lang="en-US" sz="1800" b="1" dirty="0" smtClean="0">
                <a:solidFill>
                  <a:srgbClr val="FF0000"/>
                </a:solidFill>
              </a:rPr>
              <a:t>earth </a:t>
            </a:r>
            <a:r>
              <a:rPr lang="en-US" sz="1800" b="1" dirty="0">
                <a:solidFill>
                  <a:srgbClr val="FF0000"/>
                </a:solidFill>
              </a:rPr>
              <a:t>as it is </a:t>
            </a:r>
            <a:r>
              <a:rPr lang="en-US" sz="1800" b="1" dirty="0" smtClean="0">
                <a:solidFill>
                  <a:srgbClr val="FF0000"/>
                </a:solidFill>
              </a:rPr>
              <a:t>in Heaven </a:t>
            </a:r>
            <a:r>
              <a:rPr lang="en-US" sz="1800" b="1" dirty="0" err="1" smtClean="0">
                <a:solidFill>
                  <a:srgbClr val="FF0000"/>
                </a:solidFill>
              </a:rPr>
              <a:t>Ev'ry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FF0000"/>
                </a:solidFill>
              </a:rPr>
              <a:t>heart </a:t>
            </a:r>
            <a:r>
              <a:rPr lang="en-US" sz="1800" b="1" dirty="0" smtClean="0">
                <a:solidFill>
                  <a:srgbClr val="FF0000"/>
                </a:solidFill>
              </a:rPr>
              <a:t>pro claim</a:t>
            </a:r>
            <a:endParaRPr lang="en-US" sz="1800" b="1" dirty="0">
              <a:solidFill>
                <a:srgbClr val="FF0000"/>
              </a:solidFill>
            </a:endParaRPr>
          </a:p>
          <a:p>
            <a:pPr algn="l"/>
            <a:r>
              <a:rPr lang="en-US" sz="1800" b="1" dirty="0">
                <a:solidFill>
                  <a:srgbClr val="FF0000"/>
                </a:solidFill>
              </a:rPr>
              <a:t>The mercy of Your </a:t>
            </a:r>
            <a:r>
              <a:rPr lang="en-US" sz="1800" b="1" dirty="0" smtClean="0">
                <a:solidFill>
                  <a:srgbClr val="FF0000"/>
                </a:solidFill>
              </a:rPr>
              <a:t>name On earth </a:t>
            </a:r>
            <a:r>
              <a:rPr lang="en-US" sz="1800" b="1" dirty="0">
                <a:solidFill>
                  <a:srgbClr val="FF0000"/>
                </a:solidFill>
              </a:rPr>
              <a:t>as it is in </a:t>
            </a:r>
            <a:r>
              <a:rPr lang="en-US" sz="1800" b="1" dirty="0" smtClean="0">
                <a:solidFill>
                  <a:srgbClr val="FF0000"/>
                </a:solidFill>
              </a:rPr>
              <a:t>Heaven</a:t>
            </a:r>
            <a:endParaRPr lang="en-US" sz="1800" b="1" dirty="0">
              <a:solidFill>
                <a:srgbClr val="FF0000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God </a:t>
            </a:r>
            <a:r>
              <a:rPr lang="en-US" sz="1800" b="1" dirty="0" smtClean="0">
                <a:solidFill>
                  <a:schemeClr val="tx1"/>
                </a:solidFill>
              </a:rPr>
              <a:t>give </a:t>
            </a:r>
            <a:r>
              <a:rPr lang="en-US" sz="1800" b="1" dirty="0">
                <a:solidFill>
                  <a:schemeClr val="tx1"/>
                </a:solidFill>
              </a:rPr>
              <a:t>us new </a:t>
            </a:r>
            <a:r>
              <a:rPr lang="en-US" sz="1800" b="1" dirty="0" err="1">
                <a:solidFill>
                  <a:schemeClr val="tx1"/>
                </a:solidFill>
              </a:rPr>
              <a:t>ev'ry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morning Mercy </a:t>
            </a:r>
            <a:r>
              <a:rPr lang="en-US" sz="1800" b="1" dirty="0">
                <a:solidFill>
                  <a:schemeClr val="tx1"/>
                </a:solidFill>
              </a:rPr>
              <a:t>as daily bread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In </a:t>
            </a:r>
            <a:r>
              <a:rPr lang="en-US" sz="1800" b="1" dirty="0">
                <a:solidFill>
                  <a:schemeClr val="tx1"/>
                </a:solidFill>
              </a:rPr>
              <a:t>the name of </a:t>
            </a:r>
            <a:r>
              <a:rPr lang="en-US" sz="1800" b="1" dirty="0" smtClean="0">
                <a:solidFill>
                  <a:schemeClr val="tx1"/>
                </a:solidFill>
              </a:rPr>
              <a:t>Jesus In </a:t>
            </a:r>
            <a:r>
              <a:rPr lang="en-US" sz="1800" b="1" dirty="0">
                <a:solidFill>
                  <a:schemeClr val="tx1"/>
                </a:solidFill>
              </a:rPr>
              <a:t>the name of Jesus we </a:t>
            </a:r>
            <a:r>
              <a:rPr lang="en-US" sz="1800" b="1" dirty="0" smtClean="0">
                <a:solidFill>
                  <a:schemeClr val="tx1"/>
                </a:solidFill>
              </a:rPr>
              <a:t>pray</a:t>
            </a:r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And </a:t>
            </a:r>
            <a:r>
              <a:rPr lang="en-US" sz="1800" b="1" dirty="0" smtClean="0">
                <a:solidFill>
                  <a:schemeClr val="tx1"/>
                </a:solidFill>
              </a:rPr>
              <a:t>lead </a:t>
            </a:r>
            <a:r>
              <a:rPr lang="en-US" sz="1800" b="1" dirty="0">
                <a:solidFill>
                  <a:schemeClr val="tx1"/>
                </a:solidFill>
              </a:rPr>
              <a:t>us not to </a:t>
            </a:r>
            <a:r>
              <a:rPr lang="en-US" sz="1800" b="1" dirty="0" smtClean="0">
                <a:solidFill>
                  <a:schemeClr val="tx1"/>
                </a:solidFill>
              </a:rPr>
              <a:t>temptation But deliver </a:t>
            </a:r>
            <a:r>
              <a:rPr lang="en-US" sz="1800" b="1" dirty="0">
                <a:solidFill>
                  <a:schemeClr val="tx1"/>
                </a:solidFill>
              </a:rPr>
              <a:t>us with Your hand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In </a:t>
            </a:r>
            <a:r>
              <a:rPr lang="en-US" sz="1800" b="1" dirty="0">
                <a:solidFill>
                  <a:schemeClr val="tx1"/>
                </a:solidFill>
              </a:rPr>
              <a:t>the name of </a:t>
            </a:r>
            <a:r>
              <a:rPr lang="en-US" sz="1800" b="1" dirty="0" smtClean="0">
                <a:solidFill>
                  <a:schemeClr val="tx1"/>
                </a:solidFill>
              </a:rPr>
              <a:t>Jesus In </a:t>
            </a:r>
            <a:r>
              <a:rPr lang="en-US" sz="1800" b="1" dirty="0">
                <a:solidFill>
                  <a:schemeClr val="tx1"/>
                </a:solidFill>
              </a:rPr>
              <a:t>the name of Jesus we </a:t>
            </a:r>
            <a:r>
              <a:rPr lang="en-US" sz="1800" b="1" dirty="0" smtClean="0">
                <a:solidFill>
                  <a:schemeClr val="tx1"/>
                </a:solidFill>
              </a:rPr>
              <a:t>pray</a:t>
            </a:r>
            <a:endParaRPr lang="en-US" sz="1800" b="1" dirty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For </a:t>
            </a:r>
            <a:r>
              <a:rPr lang="en-US" sz="1800" b="1" dirty="0">
                <a:solidFill>
                  <a:schemeClr val="tx1"/>
                </a:solidFill>
              </a:rPr>
              <a:t>the </a:t>
            </a:r>
            <a:r>
              <a:rPr lang="en-US" sz="1800" b="1" dirty="0" smtClean="0">
                <a:solidFill>
                  <a:schemeClr val="tx1"/>
                </a:solidFill>
              </a:rPr>
              <a:t>Kingdom </a:t>
            </a:r>
            <a:r>
              <a:rPr lang="en-US" sz="1800" b="1" dirty="0">
                <a:solidFill>
                  <a:schemeClr val="tx1"/>
                </a:solidFill>
              </a:rPr>
              <a:t>is Yours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And </a:t>
            </a:r>
            <a:r>
              <a:rPr lang="en-US" sz="1800" b="1" dirty="0" smtClean="0">
                <a:solidFill>
                  <a:schemeClr val="tx1"/>
                </a:solidFill>
              </a:rPr>
              <a:t>the power </a:t>
            </a:r>
            <a:r>
              <a:rPr lang="en-US" sz="1800" b="1" dirty="0">
                <a:solidFill>
                  <a:schemeClr val="tx1"/>
                </a:solidFill>
              </a:rPr>
              <a:t>is Yours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And the </a:t>
            </a:r>
            <a:r>
              <a:rPr lang="en-US" sz="1800" b="1" dirty="0" smtClean="0">
                <a:solidFill>
                  <a:schemeClr val="tx1"/>
                </a:solidFill>
              </a:rPr>
              <a:t>glory </a:t>
            </a:r>
            <a:r>
              <a:rPr lang="en-US" sz="1800" b="1" dirty="0">
                <a:solidFill>
                  <a:schemeClr val="tx1"/>
                </a:solidFill>
              </a:rPr>
              <a:t>forever </a:t>
            </a:r>
            <a:r>
              <a:rPr lang="en-US" sz="1800" b="1" dirty="0" smtClean="0">
                <a:solidFill>
                  <a:schemeClr val="tx1"/>
                </a:solidFill>
              </a:rPr>
              <a:t>a men(x4)</a:t>
            </a:r>
            <a:endParaRPr lang="en-US" sz="1800" b="1" dirty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155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As it is in heaven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 it is in heaven</dc:title>
  <dc:creator>mary</dc:creator>
  <cp:lastModifiedBy>mary</cp:lastModifiedBy>
  <cp:revision>9</cp:revision>
  <dcterms:created xsi:type="dcterms:W3CDTF">2017-03-13T14:13:55Z</dcterms:created>
  <dcterms:modified xsi:type="dcterms:W3CDTF">2017-03-13T15:22:34Z</dcterms:modified>
</cp:coreProperties>
</file>