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6B1BF-8274-4CE5-9676-F6A118C4C567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771B-83D6-480A-B4B6-B71189F5B0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6B1BF-8274-4CE5-9676-F6A118C4C567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771B-83D6-480A-B4B6-B71189F5B0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6B1BF-8274-4CE5-9676-F6A118C4C567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771B-83D6-480A-B4B6-B71189F5B0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6B1BF-8274-4CE5-9676-F6A118C4C567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771B-83D6-480A-B4B6-B71189F5B0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6B1BF-8274-4CE5-9676-F6A118C4C567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771B-83D6-480A-B4B6-B71189F5B0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6B1BF-8274-4CE5-9676-F6A118C4C567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771B-83D6-480A-B4B6-B71189F5B0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6B1BF-8274-4CE5-9676-F6A118C4C567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771B-83D6-480A-B4B6-B71189F5B0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6B1BF-8274-4CE5-9676-F6A118C4C567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771B-83D6-480A-B4B6-B71189F5B0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6B1BF-8274-4CE5-9676-F6A118C4C567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771B-83D6-480A-B4B6-B71189F5B0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6B1BF-8274-4CE5-9676-F6A118C4C567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771B-83D6-480A-B4B6-B71189F5B0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6B1BF-8274-4CE5-9676-F6A118C4C567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771B-83D6-480A-B4B6-B71189F5B0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6B1BF-8274-4CE5-9676-F6A118C4C567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A771B-83D6-480A-B4B6-B71189F5B0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ll of my help.jpg"/>
          <p:cNvPicPr>
            <a:picLocks noChangeAspect="1"/>
          </p:cNvPicPr>
          <p:nvPr userDrawn="1"/>
        </p:nvPicPr>
        <p:blipFill>
          <a:blip r:embed="rId14" cstate="print">
            <a:lum bright="7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of my he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88640"/>
            <a:ext cx="3312368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All of my help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5328592" cy="568863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All of my help, all of my help comes from the Lord(x4)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He has made a way out of no way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Turned darkness to light on a cloudy day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That's why I praise Him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For He's good, yes He's good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He is my refuge, best friend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In the time of trouble He will be there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That's why I praise Him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For He's good, yes He's good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My help, my help comes from the Lord, He is my help</a:t>
            </a:r>
            <a:r>
              <a:rPr lang="en-US" sz="2000" b="1" dirty="0" smtClean="0">
                <a:solidFill>
                  <a:schemeClr val="tx1"/>
                </a:solidFill>
              </a:rPr>
              <a:t>(x3)                    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My help, my help comes from the Lord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He is my help, my ever present help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Jesus my help, my ever present help(x2)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He is my help, He is my help(x3)</a:t>
            </a:r>
            <a:r>
              <a:rPr lang="en-US" sz="2000" dirty="0" smtClean="0"/>
              <a:t>                                                                                        </a:t>
            </a:r>
            <a:r>
              <a:rPr lang="en-US" sz="2000" b="1" dirty="0" smtClean="0">
                <a:solidFill>
                  <a:schemeClr val="tx1"/>
                </a:solidFill>
              </a:rPr>
              <a:t>My ever present help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Jesus my help, my ever present help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He is my help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18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All of my help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of my help</dc:title>
  <dc:creator>mary</dc:creator>
  <cp:lastModifiedBy>mary</cp:lastModifiedBy>
  <cp:revision>7</cp:revision>
  <dcterms:created xsi:type="dcterms:W3CDTF">2017-03-10T20:35:21Z</dcterms:created>
  <dcterms:modified xsi:type="dcterms:W3CDTF">2017-03-11T00:25:01Z</dcterms:modified>
</cp:coreProperties>
</file>