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C481-FEE5-45CC-BD97-7643C7FDCC4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7047-2E07-4CE5-A922-5A6C99B04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C481-FEE5-45CC-BD97-7643C7FDCC4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7047-2E07-4CE5-A922-5A6C99B04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C481-FEE5-45CC-BD97-7643C7FDCC4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7047-2E07-4CE5-A922-5A6C99B04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C481-FEE5-45CC-BD97-7643C7FDCC4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7047-2E07-4CE5-A922-5A6C99B04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C481-FEE5-45CC-BD97-7643C7FDCC4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7047-2E07-4CE5-A922-5A6C99B04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C481-FEE5-45CC-BD97-7643C7FDCC4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7047-2E07-4CE5-A922-5A6C99B04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C481-FEE5-45CC-BD97-7643C7FDCC4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7047-2E07-4CE5-A922-5A6C99B04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C481-FEE5-45CC-BD97-7643C7FDCC4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7047-2E07-4CE5-A922-5A6C99B04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C481-FEE5-45CC-BD97-7643C7FDCC4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7047-2E07-4CE5-A922-5A6C99B04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C481-FEE5-45CC-BD97-7643C7FDCC4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7047-2E07-4CE5-A922-5A6C99B04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C481-FEE5-45CC-BD97-7643C7FDCC4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7047-2E07-4CE5-A922-5A6C99B04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8C481-FEE5-45CC-BD97-7643C7FDCC49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57047-2E07-4CE5-A922-5A6C99B0442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We All Get to Heaven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늘에 올라가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600400" cy="476672"/>
          </a:xfrm>
        </p:spPr>
        <p:txBody>
          <a:bodyPr>
            <a:noAutofit/>
          </a:bodyPr>
          <a:lstStyle/>
          <a:p>
            <a:r>
              <a:rPr lang="ko-KR" altLang="en-US" sz="3600" b="1" dirty="0"/>
              <a:t>하늘에 올라가서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4968552" cy="6165304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주의 사랑 자비 은혜 모두 찬송하여라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주는 우리 있을 곳을 예비하시리로다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하늘에 올라가서 우리 다 함께 기쁨 누릴 때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주님을 만나서 승리의 노래 부르리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 오실 그 날까지 항상 깨어 있다가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진주 대문 들어가서 황금길을 걸으리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 만날 그 날까지 믿음으로 살다가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세상 수고 끝나는 날 주의 영광보리라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우리위해 예비하신 귀한 상급 있도다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진주문 들어가서 황금길을 걸으리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하늘에 올라가서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하늘에 올라가서 </dc:title>
  <dc:creator>mary</dc:creator>
  <cp:lastModifiedBy>mary</cp:lastModifiedBy>
  <cp:revision>7</cp:revision>
  <dcterms:created xsi:type="dcterms:W3CDTF">2017-02-16T12:23:49Z</dcterms:created>
  <dcterms:modified xsi:type="dcterms:W3CDTF">2017-02-16T13:26:05Z</dcterms:modified>
</cp:coreProperties>
</file>