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099E-AD97-4FF7-B049-6C9E47BD8CB8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D861-9D6C-489B-A337-001BAF265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099E-AD97-4FF7-B049-6C9E47BD8CB8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D861-9D6C-489B-A337-001BAF265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099E-AD97-4FF7-B049-6C9E47BD8CB8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D861-9D6C-489B-A337-001BAF265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099E-AD97-4FF7-B049-6C9E47BD8CB8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D861-9D6C-489B-A337-001BAF265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099E-AD97-4FF7-B049-6C9E47BD8CB8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D861-9D6C-489B-A337-001BAF265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099E-AD97-4FF7-B049-6C9E47BD8CB8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D861-9D6C-489B-A337-001BAF265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099E-AD97-4FF7-B049-6C9E47BD8CB8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D861-9D6C-489B-A337-001BAF265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099E-AD97-4FF7-B049-6C9E47BD8CB8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D861-9D6C-489B-A337-001BAF265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099E-AD97-4FF7-B049-6C9E47BD8CB8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D861-9D6C-489B-A337-001BAF265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099E-AD97-4FF7-B049-6C9E47BD8CB8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D861-9D6C-489B-A337-001BAF265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099E-AD97-4FF7-B049-6C9E47BD8CB8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D861-9D6C-489B-A337-001BAF265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C099E-AD97-4FF7-B049-6C9E47BD8CB8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8D861-9D6C-489B-A337-001BAF2656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efore The Throne of God Abov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의 보좌 앞에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"/>
            <a:ext cx="3672408" cy="47667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주님의 보좌 앞에서 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123728" y="610136"/>
            <a:ext cx="50405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/>
              <a:t>주님의 보좌 앞에서 간절히 기도합니다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사랑의 제사장 예수 날 위해 중보하시네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주님의 손과 마음에 깊이 새겨진 내 이름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영원한 주의 사랑을 아무도 끊을 수 없네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아무도 끊을 수 없네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내 마음 낙심될 때면 죄책감에 휩싸일 때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내 모든 죄를 사하신 주님을 바라봅니다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죄 없는 주님 죽으사 날 자유케 하심으로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공의의 하나님께서 날 용서해 주셨네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날 용서해 주셨네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구원의 어린 양 보라 흠 없이 의로우신 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변함이 없는 전능자 영광 받을 의의 왕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그 피로 대속했으니 주님과 함께 살겠네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그 안에 생명 있으니 내 구주 되신 하나님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그 피로 대속했으니 주님과 함께 살겠네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그 안에 생명 있으니 내 구주 되신 하나님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주님의 보좌 앞에서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주님의 보좌 앞에서 </dc:title>
  <dc:creator>mary</dc:creator>
  <cp:lastModifiedBy>mary</cp:lastModifiedBy>
  <cp:revision>7</cp:revision>
  <dcterms:created xsi:type="dcterms:W3CDTF">2017-02-26T03:11:44Z</dcterms:created>
  <dcterms:modified xsi:type="dcterms:W3CDTF">2017-02-26T04:31:52Z</dcterms:modified>
</cp:coreProperties>
</file>