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EE60E-ED18-4C7F-B37A-FD1F367AFB14}" type="datetimeFigureOut">
              <a:rPr lang="en-US" smtClean="0"/>
              <a:pPr/>
              <a:t>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D5912-4D57-46AB-AB8C-02007739CF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're My Only Way Of Life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가 보이신 생명의 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608512" cy="506487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주가 보이신 생명의 길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4104456" cy="5544616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주가 보이신 생명의 길 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나 주님과 함께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상한 맘을 드리며 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주님 앞에 나아가리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나의 의로움이 되신 주 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그 이름 예수 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나의 길이 되신 이름 예수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나의 길 오직 그가 아시나니 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나를 단련하신 후에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내가 정금같이 나아오리라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주가 보이신 생명의 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주가 보이신 생명의 길</dc:title>
  <dc:creator>mary</dc:creator>
  <cp:lastModifiedBy>mary</cp:lastModifiedBy>
  <cp:revision>6</cp:revision>
  <dcterms:created xsi:type="dcterms:W3CDTF">2017-02-20T00:02:05Z</dcterms:created>
  <dcterms:modified xsi:type="dcterms:W3CDTF">2017-02-20T01:01:33Z</dcterms:modified>
</cp:coreProperties>
</file>