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4E4D-99EE-478D-AC20-F1391381180F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04FD-17BF-4290-8777-5A9677A4A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4E4D-99EE-478D-AC20-F1391381180F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04FD-17BF-4290-8777-5A9677A4A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4E4D-99EE-478D-AC20-F1391381180F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04FD-17BF-4290-8777-5A9677A4A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4E4D-99EE-478D-AC20-F1391381180F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04FD-17BF-4290-8777-5A9677A4A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4E4D-99EE-478D-AC20-F1391381180F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04FD-17BF-4290-8777-5A9677A4A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4E4D-99EE-478D-AC20-F1391381180F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04FD-17BF-4290-8777-5A9677A4A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4E4D-99EE-478D-AC20-F1391381180F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04FD-17BF-4290-8777-5A9677A4A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4E4D-99EE-478D-AC20-F1391381180F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04FD-17BF-4290-8777-5A9677A4A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4E4D-99EE-478D-AC20-F1391381180F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04FD-17BF-4290-8777-5A9677A4A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4E4D-99EE-478D-AC20-F1391381180F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04FD-17BF-4290-8777-5A9677A4A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4E4D-99EE-478D-AC20-F1391381180F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04FD-17BF-4290-8777-5A9677A4A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34E4D-99EE-478D-AC20-F1391381180F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004FD-17BF-4290-8777-5A9677A4A3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're Marching To Zion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사랑하는 자 다 찬송할때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260648"/>
            <a:ext cx="5472608" cy="57849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 사랑하는 자 다 찬송할때에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196752"/>
            <a:ext cx="6264696" cy="511256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1.  </a:t>
            </a:r>
            <a:r>
              <a:rPr lang="ko-KR" altLang="en-US" b="1" dirty="0" smtClean="0">
                <a:solidFill>
                  <a:schemeClr val="tx1"/>
                </a:solidFill>
              </a:rPr>
              <a:t>주 사랑하는 자 다 찬송할 때에 그 보좌 앞에 둘러서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 그 보좌 앞에 둘러서 큰 영광 돌리세 큰 영광 돌리세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＜후렴＞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  저 밝고도 묘한 시온성 향하여 가세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  내 주의 찬란한 성에 찬송하며 올라가세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2. </a:t>
            </a:r>
            <a:r>
              <a:rPr lang="ko-KR" altLang="en-US" b="1" dirty="0" smtClean="0">
                <a:solidFill>
                  <a:schemeClr val="tx1"/>
                </a:solidFill>
              </a:rPr>
              <a:t>주 믿지 않는 자 다 찬송 못하나 하나님 자녀된 자들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 하나님 자녀된 자들 그 기쁨 전하세 그 기쁨 전하세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marL="514350" indent="-514350" algn="l">
              <a:buAutoNum type="arabicPeriod"/>
            </a:pP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3. </a:t>
            </a:r>
            <a:r>
              <a:rPr lang="ko-KR" altLang="en-US" b="1" dirty="0" smtClean="0">
                <a:solidFill>
                  <a:schemeClr val="tx1"/>
                </a:solidFill>
              </a:rPr>
              <a:t>저 하늘 황금 길 나 올라갈 때에 시온성 언덕 위에서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 시온성 언덕 위에서 수 많은 천사들 날 인도하리라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4. </a:t>
            </a:r>
            <a:r>
              <a:rPr lang="ko-KR" altLang="en-US" b="1" dirty="0" smtClean="0">
                <a:solidFill>
                  <a:schemeClr val="tx1"/>
                </a:solidFill>
              </a:rPr>
              <a:t>내 눈물 다 씻고 늘 찬송부르리 저 임마누엘 주 앞에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저 임마누엘 앞에 나 영광 누리리 나 영광 누리리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17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사랑하는 자 다 찬송할때에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사랑하는 자 다 찬송할때에 </dc:title>
  <dc:creator>mary</dc:creator>
  <cp:lastModifiedBy>mary</cp:lastModifiedBy>
  <cp:revision>6</cp:revision>
  <dcterms:created xsi:type="dcterms:W3CDTF">2017-02-09T21:47:09Z</dcterms:created>
  <dcterms:modified xsi:type="dcterms:W3CDTF">2017-02-10T04:28:51Z</dcterms:modified>
</cp:coreProperties>
</file>