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5B19-2768-46DD-94D3-B5C3A04D1907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3C5F-A099-445E-81FD-6C883EF058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나의 목자 되시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57875"/>
            <a:ext cx="3888432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나의 목자 되시니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69272"/>
            <a:ext cx="5472608" cy="6264696"/>
          </a:xfrm>
        </p:spPr>
        <p:txBody>
          <a:bodyPr>
            <a:noAutofit/>
          </a:bodyPr>
          <a:lstStyle/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200" b="1" dirty="0">
                <a:solidFill>
                  <a:schemeClr val="tx1"/>
                </a:solidFill>
              </a:rPr>
              <a:t>나의 목자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되시니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</a:rPr>
              <a:t>부족함 없어라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 저 </a:t>
            </a:r>
            <a:r>
              <a:rPr lang="ko-KR" altLang="en-US" sz="2200" b="1" dirty="0">
                <a:solidFill>
                  <a:schemeClr val="tx1"/>
                </a:solidFill>
              </a:rPr>
              <a:t>푸른 풀밭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물가로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</a:rPr>
              <a:t>날 인도하신다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 </a:t>
            </a: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2. 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메마른 </a:t>
            </a:r>
            <a:r>
              <a:rPr lang="ko-KR" altLang="en-US" sz="2200" b="1" dirty="0">
                <a:solidFill>
                  <a:schemeClr val="tx1"/>
                </a:solidFill>
              </a:rPr>
              <a:t>영에 힘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솟아</a:t>
            </a:r>
            <a:r>
              <a:rPr lang="en-US" sz="2200" b="1" dirty="0">
                <a:solidFill>
                  <a:schemeClr val="tx1"/>
                </a:solidFill>
              </a:rPr>
              <a:t>  </a:t>
            </a:r>
            <a:r>
              <a:rPr lang="ko-KR" altLang="en-US" sz="2200" b="1" dirty="0">
                <a:solidFill>
                  <a:schemeClr val="tx1"/>
                </a:solidFill>
              </a:rPr>
              <a:t>나 주를 따르니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 </a:t>
            </a:r>
            <a:r>
              <a:rPr lang="en-US" sz="22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참 </a:t>
            </a:r>
            <a:r>
              <a:rPr lang="ko-KR" altLang="en-US" sz="2200" b="1" dirty="0">
                <a:solidFill>
                  <a:schemeClr val="tx1"/>
                </a:solidFill>
              </a:rPr>
              <a:t>목자이신 그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이름</a:t>
            </a:r>
            <a:r>
              <a:rPr lang="en-US" sz="2200" b="1" dirty="0">
                <a:solidFill>
                  <a:schemeClr val="tx1"/>
                </a:solidFill>
              </a:rPr>
              <a:t>  </a:t>
            </a:r>
            <a:r>
              <a:rPr lang="ko-KR" altLang="en-US" sz="2200" b="1" dirty="0">
                <a:solidFill>
                  <a:schemeClr val="tx1"/>
                </a:solidFill>
              </a:rPr>
              <a:t>찬양을 받으리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3. </a:t>
            </a:r>
            <a:r>
              <a:rPr lang="ko-KR" altLang="en-US" sz="2200" b="1" dirty="0">
                <a:solidFill>
                  <a:schemeClr val="tx1"/>
                </a:solidFill>
              </a:rPr>
              <a:t>캄캄한 죽음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길에도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</a:rPr>
              <a:t>두려움 없으며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</a:t>
            </a:r>
            <a:r>
              <a:rPr lang="en-US" sz="2200" b="1" dirty="0">
                <a:solidFill>
                  <a:schemeClr val="tx1"/>
                </a:solidFill>
              </a:rPr>
              <a:t>  </a:t>
            </a:r>
            <a:r>
              <a:rPr lang="ko-KR" altLang="en-US" sz="2200" b="1" dirty="0">
                <a:solidFill>
                  <a:schemeClr val="tx1"/>
                </a:solidFill>
              </a:rPr>
              <a:t>그 손에 지팡이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보고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</a:rPr>
              <a:t>나 안심하리라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 </a:t>
            </a: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4</a:t>
            </a:r>
            <a:r>
              <a:rPr lang="en-US" sz="2200" b="1" dirty="0">
                <a:solidFill>
                  <a:schemeClr val="tx1"/>
                </a:solidFill>
              </a:rPr>
              <a:t>. </a:t>
            </a:r>
            <a:r>
              <a:rPr lang="ko-KR" altLang="en-US" sz="2200" b="1" dirty="0">
                <a:solidFill>
                  <a:schemeClr val="tx1"/>
                </a:solidFill>
              </a:rPr>
              <a:t>내 원수 보는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앞에서</a:t>
            </a:r>
            <a:r>
              <a:rPr lang="en-US" sz="2200" b="1" dirty="0">
                <a:solidFill>
                  <a:schemeClr val="tx1"/>
                </a:solidFill>
              </a:rPr>
              <a:t>  </a:t>
            </a:r>
            <a:r>
              <a:rPr lang="ko-KR" altLang="en-US" sz="2200" b="1" dirty="0">
                <a:solidFill>
                  <a:schemeClr val="tx1"/>
                </a:solidFill>
              </a:rPr>
              <a:t>주 베푸신 잔치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 </a:t>
            </a:r>
            <a:r>
              <a:rPr lang="en-US" sz="22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200" b="1" dirty="0">
                <a:solidFill>
                  <a:schemeClr val="tx1"/>
                </a:solidFill>
              </a:rPr>
              <a:t>머리에 부은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기름</a:t>
            </a:r>
            <a:r>
              <a:rPr lang="en-US" sz="2200" b="1" dirty="0">
                <a:solidFill>
                  <a:schemeClr val="tx1"/>
                </a:solidFill>
              </a:rPr>
              <a:t>  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넘치는 </a:t>
            </a:r>
            <a:r>
              <a:rPr lang="ko-KR" altLang="en-US" sz="2200" b="1" dirty="0">
                <a:solidFill>
                  <a:schemeClr val="tx1"/>
                </a:solidFill>
              </a:rPr>
              <a:t>나의 잔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</a:t>
            </a: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5</a:t>
            </a:r>
            <a:r>
              <a:rPr lang="en-US" sz="2200" b="1" dirty="0">
                <a:solidFill>
                  <a:schemeClr val="tx1"/>
                </a:solidFill>
              </a:rPr>
              <a:t>. </a:t>
            </a:r>
            <a:r>
              <a:rPr lang="ko-KR" altLang="en-US" sz="2200" b="1" dirty="0">
                <a:solidFill>
                  <a:schemeClr val="tx1"/>
                </a:solidFill>
              </a:rPr>
              <a:t>선함과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인자하심이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</a:rPr>
              <a:t>늘 나를 따르니</a:t>
            </a:r>
            <a:br>
              <a:rPr lang="ko-KR" altLang="en-US" sz="2200" b="1" dirty="0">
                <a:solidFill>
                  <a:schemeClr val="tx1"/>
                </a:solidFill>
              </a:rPr>
            </a:br>
            <a:r>
              <a:rPr lang="ko-KR" altLang="en-US" sz="2200" b="1" dirty="0">
                <a:solidFill>
                  <a:schemeClr val="tx1"/>
                </a:solidFill>
              </a:rPr>
              <a:t>   </a:t>
            </a:r>
            <a:r>
              <a:rPr lang="en-US" sz="22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200" b="1" dirty="0">
                <a:solidFill>
                  <a:schemeClr val="tx1"/>
                </a:solidFill>
              </a:rPr>
              <a:t>아버지의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집에서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</a:rPr>
              <a:t>영원히 살리라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아멘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나의 목자 되시니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나의 목자 되시니 </dc:title>
  <dc:creator>mary</dc:creator>
  <cp:lastModifiedBy>mary</cp:lastModifiedBy>
  <cp:revision>6</cp:revision>
  <dcterms:created xsi:type="dcterms:W3CDTF">2017-02-18T13:22:55Z</dcterms:created>
  <dcterms:modified xsi:type="dcterms:W3CDTF">2017-02-18T14:52:26Z</dcterms:modified>
</cp:coreProperties>
</file>