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1806D-774F-4BFF-B0CF-A21A32A8B8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05369-3542-4B1F-B9C0-26B644F4EA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uide me, O Thou Great Jehovah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하신 여호와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960440" cy="578495"/>
          </a:xfrm>
        </p:spPr>
        <p:txBody>
          <a:bodyPr>
            <a:noAutofit/>
          </a:bodyPr>
          <a:lstStyle/>
          <a:p>
            <a:r>
              <a:rPr lang="ko-KR" altLang="en-US" sz="3600" b="1" dirty="0"/>
              <a:t>전능하신 여호와여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124744"/>
            <a:ext cx="4536504" cy="518457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전능하신 여호와여 나는 순례자이니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내가 연약할지라도 주는 강하옵니다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하늘 떡을 하늘 떡을 먹여 주시옵소서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먹여 주시옵소서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수정같은 생명수로 마시게 하옵시며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불기둥과 구름기둥 나를 인도하소서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나의 주여 나의 주여 힘과 방패 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힘과 방패 되소서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요단강을 건널 때에 겁이 없게 하시고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저기 뵈는 가나안 땅 편히 닿게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영원토록 영원토록 주께 찬양하리라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주께 찬양하리라 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전능하신 여호와여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전능하신 여호와여</dc:title>
  <dc:creator>mary</dc:creator>
  <cp:lastModifiedBy>mary</cp:lastModifiedBy>
  <cp:revision>6</cp:revision>
  <dcterms:created xsi:type="dcterms:W3CDTF">2017-02-21T19:35:21Z</dcterms:created>
  <dcterms:modified xsi:type="dcterms:W3CDTF">2017-02-21T21:01:38Z</dcterms:modified>
</cp:coreProperties>
</file>