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B5612-753B-4BDD-AEC0-3CE98C7D2CD3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FD7C9-D06B-4F29-9C8D-43A61AAEF7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저 요단강 건너편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320480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저 요단강 건너편에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4824536" cy="468052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요단강 건너편에 찬란하게 뵈는 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예루살렘 새집에서 주의 얼굴 뵈오리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빛난 하늘 그 집에서 주의 얼굴 뵈오리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한량없는 영광 중에 주의 얼굴 뵈오리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주가 내게 부탁하신 모든 역사를 마친 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예비하신 그 집에서 주의 얼굴 뵈오리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성도들이 함께 모여 할렐루야 부를 때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나도 기쁜 마음으로 화답하여 부르리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 세상에 사는 동안 주의 일에 힘쓰고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썩을 장막 떠날 때에 주의 얼굴 뵈오리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저 요단강 건너편에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저 요단강 건너편에</dc:title>
  <dc:creator>mary</dc:creator>
  <cp:lastModifiedBy>mary</cp:lastModifiedBy>
  <cp:revision>9</cp:revision>
  <dcterms:created xsi:type="dcterms:W3CDTF">2017-02-24T01:09:32Z</dcterms:created>
  <dcterms:modified xsi:type="dcterms:W3CDTF">2020-02-06T16:26:14Z</dcterms:modified>
</cp:coreProperties>
</file>