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07F8E-87E8-4D62-A594-7814F8DC76DB}" type="datetimeFigureOut">
              <a:rPr lang="en-US" smtClean="0"/>
              <a:pPr/>
              <a:t>8/11/2018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69C17-B194-41F1-A510-211A344F98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Jesu, Joy Of Man's Desiring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, 인류의 소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528392" cy="650503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예수</a:t>
            </a:r>
            <a:r>
              <a:rPr lang="en-US" altLang="ko-KR" sz="3600" b="1" dirty="0" smtClean="0"/>
              <a:t>, </a:t>
            </a:r>
            <a:r>
              <a:rPr lang="ko-KR" altLang="en-US" sz="3600" b="1" dirty="0" smtClean="0"/>
              <a:t>인류의 소망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2492896"/>
            <a:ext cx="5040560" cy="2160240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ko-KR" altLang="en-US" sz="2000" b="1" dirty="0" smtClean="0">
                <a:solidFill>
                  <a:schemeClr val="tx1"/>
                </a:solidFill>
              </a:rPr>
              <a:t>참 기쁨과 지혜의 왕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사랑의 왕 구주 예수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빛의 근원이신 예수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 인도하소서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육신입은 주의 말씀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우리 삶의 참된 소망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주여 우릴 도우사 주보좌로 이끄소서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예수, 인류의 소망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예수, 인류의 소망 </dc:title>
  <dc:creator>mary</dc:creator>
  <cp:lastModifiedBy>mary</cp:lastModifiedBy>
  <cp:revision>12</cp:revision>
  <dcterms:created xsi:type="dcterms:W3CDTF">2017-02-25T15:05:09Z</dcterms:created>
  <dcterms:modified xsi:type="dcterms:W3CDTF">2018-08-11T18:04:06Z</dcterms:modified>
</cp:coreProperties>
</file>