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AB27-BC08-43C0-BDAE-82B3B7A8A8DA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1513C-7183-4259-872E-620CD3310D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AB27-BC08-43C0-BDAE-82B3B7A8A8DA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1513C-7183-4259-872E-620CD3310D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AB27-BC08-43C0-BDAE-82B3B7A8A8DA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1513C-7183-4259-872E-620CD3310D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AB27-BC08-43C0-BDAE-82B3B7A8A8DA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1513C-7183-4259-872E-620CD3310D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AB27-BC08-43C0-BDAE-82B3B7A8A8DA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1513C-7183-4259-872E-620CD3310D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AB27-BC08-43C0-BDAE-82B3B7A8A8DA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1513C-7183-4259-872E-620CD3310D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AB27-BC08-43C0-BDAE-82B3B7A8A8DA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1513C-7183-4259-872E-620CD3310D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AB27-BC08-43C0-BDAE-82B3B7A8A8DA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1513C-7183-4259-872E-620CD3310D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AB27-BC08-43C0-BDAE-82B3B7A8A8DA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1513C-7183-4259-872E-620CD3310D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AB27-BC08-43C0-BDAE-82B3B7A8A8DA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1513C-7183-4259-872E-620CD3310D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AB27-BC08-43C0-BDAE-82B3B7A8A8DA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1513C-7183-4259-872E-620CD3310D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7AB27-BC08-43C0-BDAE-82B3B7A8A8DA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1513C-7183-4259-872E-620CD3310D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is the day that the Lord has made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3028950" y="1628800"/>
            <a:ext cx="6115050" cy="4762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이날은 주가 지으신 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404664"/>
            <a:ext cx="4752528" cy="794519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이날은 주가 지으신 날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1556792"/>
            <a:ext cx="3168352" cy="4392488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이 날은 주가 지으신 날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기뻐하고 즐거워하세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이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날은 주가 지으신 날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기뻐하고 즐거워하세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주를 기뻐하라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주를 기뻐하라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우리 모두 주님 앞에서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기뻐하며 주를 찬양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존귀하신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우리 주님을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기뻐하며 찬양하세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주를 기뻐하라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주를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기뻐하라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9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이날은 주가 지으신 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이날은 주가 지으신 날</dc:title>
  <dc:creator>mary</dc:creator>
  <cp:lastModifiedBy>mary</cp:lastModifiedBy>
  <cp:revision>16</cp:revision>
  <dcterms:created xsi:type="dcterms:W3CDTF">2017-01-31T03:52:21Z</dcterms:created>
  <dcterms:modified xsi:type="dcterms:W3CDTF">2017-02-01T18:24:45Z</dcterms:modified>
</cp:coreProperties>
</file>