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69388-26A2-4368-8A37-9E8C8A6E5EC0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2A5B-0C59-4F4E-A852-DA3D74E8F6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부터 도움 되시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960440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예부터 도움 되시고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680520" cy="576064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예부터 도움되시고 내 소망 되신주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이세상 풍파중에도 늘 보호하시리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이천지 만물 있기전 주 먼저 계셨고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온세상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만물 변해도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변함 없도다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주앞에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천년 만년이 한날과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같도다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이세상 모든 일들이 다 잠시 뿐이라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세월이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흘러가듯이인생은 떠나니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이인생 백년살아도 꿈결과 같도다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예부터 도움 되시고 내 소망 되신주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일평생 지나갈동안 늘 보호하소서 아멘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예부터 도움 되시고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11</cp:revision>
  <dcterms:created xsi:type="dcterms:W3CDTF">2017-01-20T10:46:42Z</dcterms:created>
  <dcterms:modified xsi:type="dcterms:W3CDTF">2017-02-20T15:32:07Z</dcterms:modified>
</cp:coreProperties>
</file>