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22920-4F47-418A-9CDF-5887DD51861B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D7563-D61F-4C5C-B3F7-6A5A64E811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광스럽도다 참된 평화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692696"/>
            <a:ext cx="5040560" cy="578495"/>
          </a:xfrm>
        </p:spPr>
        <p:txBody>
          <a:bodyPr>
            <a:noAutofit/>
          </a:bodyPr>
          <a:lstStyle/>
          <a:p>
            <a:r>
              <a:rPr lang="ko-KR" altLang="en-US" sz="3200" b="1" dirty="0"/>
              <a:t>영광스럽도다 참된 평화는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7488832" cy="4752528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ko-KR" altLang="en-US" sz="2200" b="1" dirty="0" smtClean="0">
                <a:solidFill>
                  <a:schemeClr val="tx1"/>
                </a:solidFill>
              </a:rPr>
              <a:t>영광스럽도다 참된 평화는 넓은 세상 두루 덮고 남도다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시내같이 점점 넘쳐 흐르니 더욱 충만하여 깊어지도다</a:t>
            </a:r>
            <a:endParaRPr lang="en-US" altLang="ko-KR" sz="22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2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200" b="1" dirty="0">
                <a:solidFill>
                  <a:schemeClr val="tx1"/>
                </a:solidFill>
              </a:rPr>
              <a:t> 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2200" b="1" dirty="0" smtClean="0">
                <a:solidFill>
                  <a:srgbClr val="FF0000"/>
                </a:solidFill>
              </a:rPr>
              <a:t>후렴</a:t>
            </a:r>
            <a:endParaRPr lang="en-US" altLang="ko-KR" sz="2200" b="1" dirty="0" smtClean="0">
              <a:solidFill>
                <a:srgbClr val="FF0000"/>
              </a:solidFill>
            </a:endParaRPr>
          </a:p>
          <a:p>
            <a:pPr marL="457200" indent="-457200" algn="l"/>
            <a:r>
              <a:rPr lang="en-US" altLang="ko-KR" sz="2200" b="1" dirty="0">
                <a:solidFill>
                  <a:srgbClr val="FF0000"/>
                </a:solidFill>
              </a:rPr>
              <a:t> </a:t>
            </a:r>
            <a:r>
              <a:rPr lang="en-US" altLang="ko-KR" sz="22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2200" b="1" dirty="0" smtClean="0">
                <a:solidFill>
                  <a:srgbClr val="FF0000"/>
                </a:solidFill>
              </a:rPr>
              <a:t>주를 의지하면 평화로우며 언약하신 대로 복을 받으리</a:t>
            </a:r>
            <a:endParaRPr lang="en-US" altLang="ko-KR" sz="2200" b="1" dirty="0" smtClean="0">
              <a:solidFill>
                <a:srgbClr val="FF0000"/>
              </a:solidFill>
            </a:endParaRPr>
          </a:p>
          <a:p>
            <a:pPr marL="457200" indent="-457200" algn="l"/>
            <a:endParaRPr lang="en-US" altLang="ko-KR" sz="2200" b="1" dirty="0" smtClean="0">
              <a:solidFill>
                <a:schemeClr val="tx1"/>
              </a:solidFill>
            </a:endParaRPr>
          </a:p>
          <a:p>
            <a:pPr marL="457200" indent="-457200" algn="l">
              <a:buAutoNum type="arabicPeriod" startAt="2"/>
            </a:pPr>
            <a:r>
              <a:rPr lang="ko-KR" altLang="en-US" sz="2200" b="1" dirty="0" smtClean="0">
                <a:solidFill>
                  <a:schemeClr val="tx1"/>
                </a:solidFill>
              </a:rPr>
              <a:t>내가 주의 품에 숨어 있으니 원수들이 나를 해치 못하며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훼방하는 자나 험한 풍파가 나를 다칠 염려 아주 없도다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endParaRPr lang="en-US" altLang="ko-KR" sz="22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200" b="1" dirty="0" smtClean="0">
                <a:solidFill>
                  <a:schemeClr val="tx1"/>
                </a:solidFill>
              </a:rPr>
              <a:t>3.  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맘의 기쁨이나 시련이라도 모두 하늘에서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내려오도다 주를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의지하고 믿기만 하면 주의 뜻을 따라 살게 되리라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영광스럽도다 참된 평화는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영광스럽도다 참된 평화는</dc:title>
  <dc:creator>mary</dc:creator>
  <cp:lastModifiedBy>mary</cp:lastModifiedBy>
  <cp:revision>8</cp:revision>
  <dcterms:created xsi:type="dcterms:W3CDTF">2017-02-22T01:38:48Z</dcterms:created>
  <dcterms:modified xsi:type="dcterms:W3CDTF">2017-02-22T14:38:42Z</dcterms:modified>
</cp:coreProperties>
</file>