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1BEDC-F7E7-40A1-8B10-B1520AC1F898}" type="datetimeFigureOut">
              <a:rPr lang="en-US" smtClean="0"/>
              <a:pPr/>
              <a:t>2/5/2017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A0298-8603-4BBB-8503-E268B2899C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eaching the Cros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십자가의 전달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600400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십자가의 전달자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953344"/>
            <a:ext cx="3960440" cy="5904656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난 지극히 작은 자 죄인 중에 괴수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무익한 날 부르셔서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간절한 기대와 소망 부끄럽지 않게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십자가 전케 하셨네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어디든지 가리라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위해서라면 </a:t>
            </a: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나는 전하리 그 십자가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내 몸에 벤 십자가 그 보혈의 향기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온 세상 채울 때까지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살아도 주를 위해 죽어도 주를 위해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사나 죽으나 난 주의 것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십자가의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능력 </a:t>
            </a:r>
            <a:r>
              <a:rPr lang="ko-KR" altLang="en-US" sz="1800" b="1" dirty="0">
                <a:solidFill>
                  <a:schemeClr val="tx1"/>
                </a:solidFill>
              </a:rPr>
              <a:t>십자가의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소망 </a:t>
            </a: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안에  </a:t>
            </a:r>
            <a:r>
              <a:rPr lang="ko-KR" altLang="en-US" sz="1800" b="1" dirty="0">
                <a:solidFill>
                  <a:schemeClr val="tx1"/>
                </a:solidFill>
              </a:rPr>
              <a:t>주만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사시는 </a:t>
            </a:r>
            <a:r>
              <a:rPr lang="ko-KR" altLang="en-US" sz="1800" b="1" dirty="0">
                <a:solidFill>
                  <a:schemeClr val="tx1"/>
                </a:solidFill>
              </a:rPr>
              <a:t>것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난 지극히 작은 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죄인 </a:t>
            </a:r>
            <a:r>
              <a:rPr lang="ko-KR" altLang="en-US" sz="1800" b="1" dirty="0">
                <a:solidFill>
                  <a:schemeClr val="tx1"/>
                </a:solidFill>
              </a:rPr>
              <a:t>중에 괴수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무익한 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부르셔서 </a:t>
            </a:r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간절한 기대와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소망  부끄럽지 </a:t>
            </a:r>
            <a:r>
              <a:rPr lang="ko-KR" altLang="en-US" sz="1800" b="1" dirty="0">
                <a:solidFill>
                  <a:schemeClr val="tx1"/>
                </a:solidFill>
              </a:rPr>
              <a:t>않게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십자가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전케 </a:t>
            </a:r>
            <a:r>
              <a:rPr lang="ko-KR" altLang="en-US" sz="1800" b="1" dirty="0">
                <a:solidFill>
                  <a:schemeClr val="tx1"/>
                </a:solidFill>
              </a:rPr>
              <a:t>하셨네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내 사랑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나의  십자가</a:t>
            </a:r>
            <a:r>
              <a:rPr lang="ko-KR" altLang="en-US" sz="1800" b="1" dirty="0">
                <a:solidFill>
                  <a:schemeClr val="tx1"/>
                </a:solidFill>
              </a:rPr>
              <a:t> 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십자가의 전달자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십자가의 전달자</dc:title>
  <dc:creator>mary</dc:creator>
  <cp:lastModifiedBy>mary</cp:lastModifiedBy>
  <cp:revision>7</cp:revision>
  <dcterms:created xsi:type="dcterms:W3CDTF">2017-02-05T21:48:29Z</dcterms:created>
  <dcterms:modified xsi:type="dcterms:W3CDTF">2017-02-05T23:30:40Z</dcterms:modified>
</cp:coreProperties>
</file>