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25505-813F-48CA-88C2-1769EA8574F3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1265-D92B-419F-847E-908ADDA1F8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로 가까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104" y="260648"/>
            <a:ext cx="2808312" cy="432048"/>
          </a:xfrm>
        </p:spPr>
        <p:txBody>
          <a:bodyPr>
            <a:noAutofit/>
          </a:bodyPr>
          <a:lstStyle/>
          <a:p>
            <a:r>
              <a:rPr lang="ko-KR" altLang="en-US" sz="2800" b="1" dirty="0"/>
              <a:t>십자가로 가까이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056" y="1052736"/>
            <a:ext cx="3853952" cy="4464496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십자가로 가까이 나를 이끄시고  거기 흘린 보혈로 정케 하옵소서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십자가 십자가 무한 영광일세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요단강을 건넌 후 영원 안식 얻네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십자가에 가까이 내가 떨고 섰네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거기 있는 새벽별 내게 비추시네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십자가로 가까이 가게 하시옵고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몸소받은 고생도 알게 하옵소서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십자가에 가까이 의지하고 서서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천국이를 때까지 항상 머물겠네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십자가로 가까이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십자가로 가까이</dc:title>
  <dc:creator>mary</dc:creator>
  <cp:lastModifiedBy>mary</cp:lastModifiedBy>
  <cp:revision>11</cp:revision>
  <dcterms:created xsi:type="dcterms:W3CDTF">2017-02-24T22:40:41Z</dcterms:created>
  <dcterms:modified xsi:type="dcterms:W3CDTF">2022-05-18T16:23:11Z</dcterms:modified>
</cp:coreProperties>
</file>