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E7354-0F27-49F8-9597-5CC17C2867DF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3BE91-A938-45BC-AE50-85A9110D18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Anthem 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고난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736304" cy="620688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십자가 고난이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3960440" cy="5256584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 고난이 우릴 자유케 했고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피로  죄 씻고 우리 승리얻었네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죄악의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권세끊고 예수승리하셨네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자유를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주신 주 예수승리하셨네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할렐루야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주님 승리하셨네    할렐루야  나를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위해하셨네               죽음도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이기신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부활하신 주님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보좌에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앉으신                                        부활하신 주님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살아계신 주 부활하신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승리의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통치자 다스리네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 고난이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 고난이</dc:title>
  <dc:creator>mary</dc:creator>
  <cp:lastModifiedBy>mary</cp:lastModifiedBy>
  <cp:revision>16</cp:revision>
  <dcterms:created xsi:type="dcterms:W3CDTF">2017-02-04T13:34:40Z</dcterms:created>
  <dcterms:modified xsi:type="dcterms:W3CDTF">2018-03-09T19:17:52Z</dcterms:modified>
</cp:coreProperties>
</file>