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07F27-5208-4EC7-B81B-4A2FAFFB73AD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C37C0-08DE-42D8-A59C-79707F287F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승전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188640"/>
            <a:ext cx="1656184" cy="620688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승전가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920880" cy="5616624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눈은 우리 주의 영광 오심 보았네 험악하고 어지러운 세상 구원하시려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십자가에 못박히고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보배 피를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흘리신 주 예수 오신다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영광 영광 할렐루야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(x3)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 오신다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우리 주의 힘찬 나팔 소리 울려퍼질 때 악한 마귀들의 군사들을 모두 물리쳐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우렁차게 들려오는 힘찬 승전가 소리 주 예수 오신다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영광 영광 할렐루야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(x3)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예수 오신다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백합 같이 순결하신 우리 주님 오실 때 주의 귀한 영광 나의 마음 깨끗해 지고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악한 죄에 빠진 모든 영혼 구원 받으리 주 예수 오실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영광 영광 할렐루야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(x3)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예수 오신다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                                                                영광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영광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할렐루야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(x3)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오신다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아멘 아멘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승전가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승전가</dc:title>
  <dc:creator>mary</dc:creator>
  <cp:lastModifiedBy>mary</cp:lastModifiedBy>
  <cp:revision>12</cp:revision>
  <dcterms:created xsi:type="dcterms:W3CDTF">2017-02-17T03:32:50Z</dcterms:created>
  <dcterms:modified xsi:type="dcterms:W3CDTF">2017-02-18T02:06:27Z</dcterms:modified>
</cp:coreProperties>
</file>