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31B0-4B7E-4F39-9A1C-3C9E7A2C03A6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024-47C8-4D6F-9FE6-6483A84E3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31B0-4B7E-4F39-9A1C-3C9E7A2C03A6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024-47C8-4D6F-9FE6-6483A84E3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31B0-4B7E-4F39-9A1C-3C9E7A2C03A6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024-47C8-4D6F-9FE6-6483A84E3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31B0-4B7E-4F39-9A1C-3C9E7A2C03A6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024-47C8-4D6F-9FE6-6483A84E3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31B0-4B7E-4F39-9A1C-3C9E7A2C03A6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024-47C8-4D6F-9FE6-6483A84E3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31B0-4B7E-4F39-9A1C-3C9E7A2C03A6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024-47C8-4D6F-9FE6-6483A84E3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31B0-4B7E-4F39-9A1C-3C9E7A2C03A6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024-47C8-4D6F-9FE6-6483A84E3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31B0-4B7E-4F39-9A1C-3C9E7A2C03A6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024-47C8-4D6F-9FE6-6483A84E3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31B0-4B7E-4F39-9A1C-3C9E7A2C03A6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024-47C8-4D6F-9FE6-6483A84E3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31B0-4B7E-4F39-9A1C-3C9E7A2C03A6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024-47C8-4D6F-9FE6-6483A84E3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A31B0-4B7E-4F39-9A1C-3C9E7A2C03A6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4024-47C8-4D6F-9FE6-6483A84E36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A31B0-4B7E-4F39-9A1C-3C9E7A2C03A6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44024-47C8-4D6F-9FE6-6483A84E36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 and Fill Me Up 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성령이여 내 영혼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692696"/>
            <a:ext cx="4104456" cy="578495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성령이여 내 영혼에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5904656" cy="4104456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성령이여 내 영혼에 충만하게 채워주소서 채워주소서                                                                                  주의 사랑 주의 자비 간절하게 기다리오니 채워주소서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(x2)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크신 자비로 내 죄를 씻으소서                            순결하신 주의 사랑을 새롭게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간절히 원하네  주 임재하심을                              간절히 원하네  주 임재하심을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성령이여 내 영혼에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성령이여 내 영혼에 </dc:title>
  <dc:creator>mary</dc:creator>
  <cp:lastModifiedBy>mary</cp:lastModifiedBy>
  <cp:revision>6</cp:revision>
  <dcterms:created xsi:type="dcterms:W3CDTF">2017-02-03T13:15:23Z</dcterms:created>
  <dcterms:modified xsi:type="dcterms:W3CDTF">2017-02-03T15:04:32Z</dcterms:modified>
</cp:coreProperties>
</file>