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3A39-841B-4082-8610-33EEABE2A5F8}" type="datetimeFigureOut">
              <a:rPr lang="en-US" smtClean="0"/>
              <a:pPr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A1A2-36A2-41F5-8134-DEF2E2FA6D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.jpg"/>
          <p:cNvPicPr>
            <a:picLocks noChangeAspect="1"/>
          </p:cNvPicPr>
          <p:nvPr userDrawn="1"/>
        </p:nvPicPr>
        <p:blipFill>
          <a:blip r:embed="rId14" cstate="print">
            <a:lum bright="26000"/>
          </a:blip>
          <a:stretch>
            <a:fillRect/>
          </a:stretch>
        </p:blipFill>
        <p:spPr>
          <a:xfrm>
            <a:off x="3877069" y="1052736"/>
            <a:ext cx="5266931" cy="522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샘물과 같은 보혈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"/>
            <a:ext cx="3672408" cy="548680"/>
          </a:xfrm>
        </p:spPr>
        <p:txBody>
          <a:bodyPr>
            <a:noAutofit/>
          </a:bodyPr>
          <a:lstStyle/>
          <a:p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/>
              <a:t>샘물과 같은 보혈은</a:t>
            </a:r>
            <a:r>
              <a:rPr lang="ko-KR" altLang="en-US" sz="3200" dirty="0"/>
              <a:t/>
            </a:r>
            <a:br>
              <a:rPr lang="ko-KR" alt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620688"/>
            <a:ext cx="3456384" cy="6237312"/>
          </a:xfrm>
        </p:spPr>
        <p:txBody>
          <a:bodyPr>
            <a:noAutofit/>
          </a:bodyPr>
          <a:lstStyle/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샘물과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같은 보혈은 임마누엘 피로다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이 샘에 죄를 씻으면 정하게 되겠네 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정하게 되겠네 정하게 되겠네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이 샘에 죄를 씻으면 정하게 되겠네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저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도적 회개하고서 이 샘에 씻었네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저 도적같은 이 몸도 죄 씻기 원하네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죄씻기 원하네 죄씻기 원하네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저 도적같은 이 몸도 죄 씻기 원하네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속함을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얻은 백성은 영생을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얻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겠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네</a:t>
            </a:r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샘솟듯 하는 피 권세 한없이 있도다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한없이 있도다 한없이 있도다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샘솟듯 하는 피 권세 한없이 있도다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날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정케 하신 피 보니 그 사랑 한 없네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살 동안 받는 사랑을 늘 찬송하겠네 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늘 찬송하겠네 늘 찬송하겠네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살 동안 받는 사랑을 늘 찬송하겠네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이후에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천국 올라가 더 좋은 노래로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날 구속하신 은혜를 늘 찬송하겠네 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늘 찬송하겠네 늘 찬송하겠네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날 구속하신 은혜를 늘 찬송하겠네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아멘 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샘물과 같은 보혈은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면류관 가지고</dc:title>
  <dc:creator>mary</dc:creator>
  <cp:lastModifiedBy>mary</cp:lastModifiedBy>
  <cp:revision>10</cp:revision>
  <dcterms:created xsi:type="dcterms:W3CDTF">2017-02-15T02:25:15Z</dcterms:created>
  <dcterms:modified xsi:type="dcterms:W3CDTF">2017-02-15T14:27:24Z</dcterms:modified>
</cp:coreProperties>
</file>