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26FA-573C-452C-832C-91436946E3CA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9DCB-47F8-4940-A790-F8EF92C6F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26FA-573C-452C-832C-91436946E3CA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9DCB-47F8-4940-A790-F8EF92C6F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26FA-573C-452C-832C-91436946E3CA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9DCB-47F8-4940-A790-F8EF92C6F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26FA-573C-452C-832C-91436946E3CA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9DCB-47F8-4940-A790-F8EF92C6F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26FA-573C-452C-832C-91436946E3CA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9DCB-47F8-4940-A790-F8EF92C6F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26FA-573C-452C-832C-91436946E3CA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9DCB-47F8-4940-A790-F8EF92C6F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26FA-573C-452C-832C-91436946E3CA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9DCB-47F8-4940-A790-F8EF92C6F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26FA-573C-452C-832C-91436946E3CA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9DCB-47F8-4940-A790-F8EF92C6F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26FA-573C-452C-832C-91436946E3CA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9DCB-47F8-4940-A790-F8EF92C6F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26FA-573C-452C-832C-91436946E3CA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9DCB-47F8-4940-A790-F8EF92C6F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226FA-573C-452C-832C-91436946E3CA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F9DCB-47F8-4940-A790-F8EF92C6FD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226FA-573C-452C-832C-91436946E3CA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F9DCB-47F8-4940-A790-F8EF92C6FDF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ission 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사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1960" y="1"/>
            <a:ext cx="1080120" cy="33265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사명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8284"/>
            <a:ext cx="5544616" cy="6525344"/>
          </a:xfrm>
        </p:spPr>
        <p:txBody>
          <a:bodyPr>
            <a:noAutofit/>
          </a:bodyPr>
          <a:lstStyle/>
          <a:p>
            <a:pPr marL="85725" indent="-85725" algn="l">
              <a:lnSpc>
                <a:spcPct val="170000"/>
              </a:lnSpc>
              <a:buAutoNum type="arabicPeriod"/>
            </a:pPr>
            <a:r>
              <a:rPr lang="ko-KR" altLang="en-US" sz="1700" b="1" dirty="0" smtClean="0">
                <a:solidFill>
                  <a:schemeClr val="tx1"/>
                </a:solidFill>
              </a:rPr>
              <a:t>   주님이 홀로 가신 그 길 나도 따라 가오</a:t>
            </a:r>
            <a:br>
              <a:rPr lang="ko-KR" altLang="en-US" sz="1700" b="1" dirty="0" smtClean="0">
                <a:solidFill>
                  <a:schemeClr val="tx1"/>
                </a:solidFill>
              </a:rPr>
            </a:br>
            <a:r>
              <a:rPr lang="ko-KR" altLang="en-US" sz="1700" b="1" dirty="0" smtClean="0">
                <a:solidFill>
                  <a:schemeClr val="tx1"/>
                </a:solidFill>
              </a:rPr>
              <a:t>     모든 물과 피를 흘리신 그 길을 나도 가오</a:t>
            </a:r>
            <a:br>
              <a:rPr lang="ko-KR" altLang="en-US" sz="1700" b="1" dirty="0" smtClean="0">
                <a:solidFill>
                  <a:schemeClr val="tx1"/>
                </a:solidFill>
              </a:rPr>
            </a:br>
            <a:r>
              <a:rPr lang="ko-KR" altLang="en-US" sz="1700" b="1" dirty="0" smtClean="0">
                <a:solidFill>
                  <a:schemeClr val="tx1"/>
                </a:solidFill>
              </a:rPr>
              <a:t>     험한 산도 나는 괜찮소 바다 끝이라도 나는 괜찮소</a:t>
            </a:r>
            <a:br>
              <a:rPr lang="ko-KR" altLang="en-US" sz="1700" b="1" dirty="0" smtClean="0">
                <a:solidFill>
                  <a:schemeClr val="tx1"/>
                </a:solidFill>
              </a:rPr>
            </a:br>
            <a:r>
              <a:rPr lang="ko-KR" altLang="en-US" sz="1700" b="1" dirty="0" smtClean="0">
                <a:solidFill>
                  <a:schemeClr val="tx1"/>
                </a:solidFill>
              </a:rPr>
              <a:t>     죽어가는 저들을 위해 나를 버리길 바라오</a:t>
            </a:r>
            <a:br>
              <a:rPr lang="ko-KR" altLang="en-US" sz="1700" b="1" dirty="0" smtClean="0">
                <a:solidFill>
                  <a:schemeClr val="tx1"/>
                </a:solidFill>
              </a:rPr>
            </a:br>
            <a:r>
              <a:rPr lang="ko-KR" altLang="en-US" sz="1700" b="1" dirty="0" smtClean="0">
                <a:solidFill>
                  <a:schemeClr val="tx1"/>
                </a:solidFill>
              </a:rPr>
              <a:t>     아버지 나를 보내주오 나는 달려가겠소</a:t>
            </a:r>
            <a:br>
              <a:rPr lang="ko-KR" altLang="en-US" sz="1700" b="1" dirty="0" smtClean="0">
                <a:solidFill>
                  <a:schemeClr val="tx1"/>
                </a:solidFill>
              </a:rPr>
            </a:br>
            <a:r>
              <a:rPr lang="ko-KR" altLang="en-US" sz="1700" b="1" dirty="0" smtClean="0">
                <a:solidFill>
                  <a:schemeClr val="tx1"/>
                </a:solidFill>
              </a:rPr>
              <a:t>     목숨도 아끼지 않겠소 나를 보내주오</a:t>
            </a:r>
            <a:endParaRPr lang="en-US" altLang="ko-KR" sz="1700" b="1" dirty="0" smtClean="0">
              <a:solidFill>
                <a:schemeClr val="tx1"/>
              </a:solidFill>
            </a:endParaRPr>
          </a:p>
          <a:p>
            <a:pPr marL="85725" indent="-85725" algn="l">
              <a:lnSpc>
                <a:spcPct val="170000"/>
              </a:lnSpc>
              <a:buAutoNum type="arabicPeriod"/>
            </a:pPr>
            <a:endParaRPr lang="en-US" altLang="ko-KR" sz="1700" b="1" dirty="0" smtClean="0">
              <a:solidFill>
                <a:schemeClr val="tx1"/>
              </a:solidFill>
            </a:endParaRPr>
          </a:p>
          <a:p>
            <a:pPr algn="l">
              <a:lnSpc>
                <a:spcPct val="170000"/>
              </a:lnSpc>
            </a:pPr>
            <a:r>
              <a:rPr lang="en-US" altLang="ko-KR" sz="1700" b="1" dirty="0" smtClean="0">
                <a:solidFill>
                  <a:schemeClr val="tx1"/>
                </a:solidFill>
              </a:rPr>
              <a:t>2.   </a:t>
            </a:r>
            <a:r>
              <a:rPr lang="ko-KR" altLang="en-US" sz="1700" b="1" dirty="0" smtClean="0">
                <a:solidFill>
                  <a:schemeClr val="tx1"/>
                </a:solidFill>
              </a:rPr>
              <a:t>험한 산도 나는 괜찮소 바다 끝이라도 나는 괜찮소</a:t>
            </a:r>
            <a:br>
              <a:rPr lang="ko-KR" altLang="en-US" sz="1700" b="1" dirty="0" smtClean="0">
                <a:solidFill>
                  <a:schemeClr val="tx1"/>
                </a:solidFill>
              </a:rPr>
            </a:br>
            <a:r>
              <a:rPr lang="ko-KR" altLang="en-US" sz="1700" b="1" dirty="0" smtClean="0">
                <a:solidFill>
                  <a:schemeClr val="tx1"/>
                </a:solidFill>
              </a:rPr>
              <a:t>     죽어가는 저들을 위해 나를 버리길 바라오</a:t>
            </a:r>
            <a:br>
              <a:rPr lang="ko-KR" altLang="en-US" sz="1700" b="1" dirty="0" smtClean="0">
                <a:solidFill>
                  <a:schemeClr val="tx1"/>
                </a:solidFill>
              </a:rPr>
            </a:br>
            <a:r>
              <a:rPr lang="ko-KR" altLang="en-US" sz="1700" b="1" dirty="0" smtClean="0">
                <a:solidFill>
                  <a:schemeClr val="tx1"/>
                </a:solidFill>
              </a:rPr>
              <a:t>     아버지 나를 보내주오 나는 달려가겠소</a:t>
            </a:r>
            <a:br>
              <a:rPr lang="ko-KR" altLang="en-US" sz="1700" b="1" dirty="0" smtClean="0">
                <a:solidFill>
                  <a:schemeClr val="tx1"/>
                </a:solidFill>
              </a:rPr>
            </a:br>
            <a:r>
              <a:rPr lang="ko-KR" altLang="en-US" sz="1700" b="1" dirty="0" smtClean="0">
                <a:solidFill>
                  <a:schemeClr val="tx1"/>
                </a:solidFill>
              </a:rPr>
              <a:t>     목숨도 아끼지 않겠소 나를 보내주오</a:t>
            </a:r>
            <a:br>
              <a:rPr lang="ko-KR" altLang="en-US" sz="1700" b="1" dirty="0" smtClean="0">
                <a:solidFill>
                  <a:schemeClr val="tx1"/>
                </a:solidFill>
              </a:rPr>
            </a:br>
            <a:r>
              <a:rPr lang="ko-KR" altLang="en-US" sz="1700" b="1" dirty="0" smtClean="0">
                <a:solidFill>
                  <a:schemeClr val="tx1"/>
                </a:solidFill>
              </a:rPr>
              <a:t>     세상이 나를 미워해도 나는사랑하겠소</a:t>
            </a:r>
            <a:br>
              <a:rPr lang="ko-KR" altLang="en-US" sz="1700" b="1" dirty="0" smtClean="0">
                <a:solidFill>
                  <a:schemeClr val="tx1"/>
                </a:solidFill>
              </a:rPr>
            </a:br>
            <a:r>
              <a:rPr lang="ko-KR" altLang="en-US" sz="1700" b="1" dirty="0" smtClean="0">
                <a:solidFill>
                  <a:schemeClr val="tx1"/>
                </a:solidFill>
              </a:rPr>
              <a:t>     세상을 구원할 십자가 나도 따라 가오</a:t>
            </a:r>
            <a:br>
              <a:rPr lang="ko-KR" altLang="en-US" sz="1700" b="1" dirty="0" smtClean="0">
                <a:solidFill>
                  <a:schemeClr val="tx1"/>
                </a:solidFill>
              </a:rPr>
            </a:br>
            <a:r>
              <a:rPr lang="ko-KR" altLang="en-US" sz="1700" b="1" dirty="0" smtClean="0">
                <a:solidFill>
                  <a:schemeClr val="tx1"/>
                </a:solidFill>
              </a:rPr>
              <a:t>     생명을 버리면서까지 나를 사랑한 당신 </a:t>
            </a:r>
            <a:br>
              <a:rPr lang="ko-KR" altLang="en-US" sz="1700" b="1" dirty="0" smtClean="0">
                <a:solidFill>
                  <a:schemeClr val="tx1"/>
                </a:solidFill>
              </a:rPr>
            </a:br>
            <a:r>
              <a:rPr lang="ko-KR" altLang="en-US" sz="1700" b="1" dirty="0" smtClean="0">
                <a:solidFill>
                  <a:schemeClr val="tx1"/>
                </a:solidFill>
              </a:rPr>
              <a:t>     이 작은 나를 받아주오 나도 사랑하오</a:t>
            </a:r>
            <a:endParaRPr lang="en-US" sz="17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사명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사명</dc:title>
  <dc:creator>mary</dc:creator>
  <cp:lastModifiedBy>mary</cp:lastModifiedBy>
  <cp:revision>8</cp:revision>
  <dcterms:created xsi:type="dcterms:W3CDTF">2017-02-12T02:53:55Z</dcterms:created>
  <dcterms:modified xsi:type="dcterms:W3CDTF">2017-02-12T03:54:46Z</dcterms:modified>
</cp:coreProperties>
</file>