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08195-14E0-48B6-967E-177464F90829}" type="datetimeFigureOut">
              <a:rPr lang="en-US" smtClean="0"/>
              <a:pPr/>
              <a:t>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B0CD-777F-4BC8-BBEE-EBB597B000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us clean hands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무릎 꿇고 엎드리니(깨끗한 손 주옵소서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8229600" cy="7651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무릎 꿇고 엎드리니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깨끗한 손 주옵소서</a:t>
            </a:r>
            <a:r>
              <a:rPr lang="en-US" altLang="ko-KR" sz="3600" b="1" dirty="0" smtClean="0"/>
              <a:t>)</a:t>
            </a:r>
            <a:r>
              <a:rPr lang="ko-KR" alt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4876800" cy="4800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무릎 꿇고 엎드리니 우릴 겸손케 하소서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악한 데서 눈을 돌려 모든 우상 버리오니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) </a:t>
            </a:r>
            <a:br>
              <a:rPr lang="en-US" altLang="ko-KR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깨끗한 손 주옵소서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주님만 높여 드리기 원해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정결한 맘 주옵소서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주님만 높여 드리기 원해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 세대로 주의 얼굴찾게 하옵소서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오 야곱의 하나님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(x2)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무릎 꿇고 엎드리니(깨끗한 손 주옵소서)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무릎 꿇고 엎드리니</dc:title>
  <dc:creator>user</dc:creator>
  <cp:lastModifiedBy>mary</cp:lastModifiedBy>
  <cp:revision>6</cp:revision>
  <dcterms:created xsi:type="dcterms:W3CDTF">2017-02-08T04:12:36Z</dcterms:created>
  <dcterms:modified xsi:type="dcterms:W3CDTF">2017-02-09T22:38:33Z</dcterms:modified>
</cp:coreProperties>
</file>