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73A2-0C68-492E-AD7F-DADE3251BF90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A1D0-2C4E-4365-BE90-11370E3ECC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73A2-0C68-492E-AD7F-DADE3251BF90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A1D0-2C4E-4365-BE90-11370E3ECC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73A2-0C68-492E-AD7F-DADE3251BF90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A1D0-2C4E-4365-BE90-11370E3ECC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73A2-0C68-492E-AD7F-DADE3251BF90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A1D0-2C4E-4365-BE90-11370E3ECC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73A2-0C68-492E-AD7F-DADE3251BF90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A1D0-2C4E-4365-BE90-11370E3ECC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73A2-0C68-492E-AD7F-DADE3251BF90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A1D0-2C4E-4365-BE90-11370E3ECC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73A2-0C68-492E-AD7F-DADE3251BF90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A1D0-2C4E-4365-BE90-11370E3ECC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73A2-0C68-492E-AD7F-DADE3251BF90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A1D0-2C4E-4365-BE90-11370E3ECC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73A2-0C68-492E-AD7F-DADE3251BF90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A1D0-2C4E-4365-BE90-11370E3ECC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73A2-0C68-492E-AD7F-DADE3251BF90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A1D0-2C4E-4365-BE90-11370E3ECC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73A2-0C68-492E-AD7F-DADE3251BF90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FA1D0-2C4E-4365-BE90-11370E3ECC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73A2-0C68-492E-AD7F-DADE3251BF90}" type="datetimeFigureOut">
              <a:rPr lang="en-US" smtClean="0"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FA1D0-2C4E-4365-BE90-11370E3ECC8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eep Cries Out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게 흐르는 생수의 강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680520" cy="650503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내게 흐르는 생수의 강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20688"/>
            <a:ext cx="9144000" cy="6093296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네게 흐르는 생수의 강 결코 마르지 않는 샘 열린 천국 생수의 강 온 땅 넘쳐흐르네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/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깊은 우물이 샘솟네 깊은 강물이 일어나네 우리 함께 춤추세  함께 춤추세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깊은 우물이 샘솟네 깊은 강물이 일어나네 우리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jump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주 강가로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jump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주 강가로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/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더 깊은 더 깊은 예배 더 깊은 더 깊은 외침 더 깊은 주님을 향해 외치세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(x2)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주의 이름 부르며 더 깊이 나가네 주 따라 걸어가며 더 깊이 나가세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(x2)</a:t>
            </a:r>
          </a:p>
          <a:p>
            <a:pPr algn="l"/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주 따라 왼쪽으로 주 따라 왼쪽으로  주 따라 오른쪽으로 주 따라 오른쪽으로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en-US" altLang="ko-KR" sz="2000" b="1" dirty="0" smtClean="0">
                <a:solidFill>
                  <a:srgbClr val="FF0000"/>
                </a:solidFill>
              </a:rPr>
              <a:t>jump jump jump jump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주 강가로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jump jump jump jump </a:t>
            </a:r>
          </a:p>
          <a:p>
            <a:pPr algn="l"/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 따라 왼쪽으로 주 따라 왼쪽으로 주 따라 오른쪽으로 주 따라 오른쪽으로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dance dance dance dance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 강가로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dance dance dance dance </a:t>
            </a: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/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 따라 왼쪽으로 주 따라 왼쪽으로 주 따라 오른쪽으로 주 따라 오른쪽으로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shout shout shout shout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 강가로 </a:t>
            </a:r>
            <a:r>
              <a:rPr lang="en-US" altLang="ko-KR" sz="2000" b="1" dirty="0" smtClean="0">
                <a:solidFill>
                  <a:schemeClr val="tx1"/>
                </a:solidFill>
              </a:rPr>
              <a:t>shout shout shout shout </a:t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/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더 깊은 더 깊은 예배 더 깊은 더 깊은 외침 더 깊은 주님을 향해 외치세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(x2)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/>
            </a:r>
            <a:br>
              <a:rPr lang="en-US" altLang="ko-KR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내게 흐르는 생수의 강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내게 흐르는 생수의 강</dc:title>
  <dc:creator>mary</dc:creator>
  <cp:lastModifiedBy>mary</cp:lastModifiedBy>
  <cp:revision>15</cp:revision>
  <dcterms:created xsi:type="dcterms:W3CDTF">2017-02-13T12:51:31Z</dcterms:created>
  <dcterms:modified xsi:type="dcterms:W3CDTF">2017-02-13T15:10:19Z</dcterms:modified>
</cp:coreProperties>
</file>