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636B1-DE1C-489D-B250-36CA54C24494}" type="datetimeFigureOut">
              <a:rPr lang="en-US" smtClean="0"/>
              <a:pPr/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68A1-137E-42B9-BDF4-412DF1095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636B1-DE1C-489D-B250-36CA54C24494}" type="datetimeFigureOut">
              <a:rPr lang="en-US" smtClean="0"/>
              <a:pPr/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68A1-137E-42B9-BDF4-412DF1095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636B1-DE1C-489D-B250-36CA54C24494}" type="datetimeFigureOut">
              <a:rPr lang="en-US" smtClean="0"/>
              <a:pPr/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68A1-137E-42B9-BDF4-412DF1095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636B1-DE1C-489D-B250-36CA54C24494}" type="datetimeFigureOut">
              <a:rPr lang="en-US" smtClean="0"/>
              <a:pPr/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68A1-137E-42B9-BDF4-412DF1095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636B1-DE1C-489D-B250-36CA54C24494}" type="datetimeFigureOut">
              <a:rPr lang="en-US" smtClean="0"/>
              <a:pPr/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68A1-137E-42B9-BDF4-412DF1095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636B1-DE1C-489D-B250-36CA54C24494}" type="datetimeFigureOut">
              <a:rPr lang="en-US" smtClean="0"/>
              <a:pPr/>
              <a:t>2/15/2017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68A1-137E-42B9-BDF4-412DF1095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636B1-DE1C-489D-B250-36CA54C24494}" type="datetimeFigureOut">
              <a:rPr lang="en-US" smtClean="0"/>
              <a:pPr/>
              <a:t>2/15/2017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68A1-137E-42B9-BDF4-412DF1095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636B1-DE1C-489D-B250-36CA54C24494}" type="datetimeFigureOut">
              <a:rPr lang="en-US" smtClean="0"/>
              <a:pPr/>
              <a:t>2/15/2017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68A1-137E-42B9-BDF4-412DF1095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636B1-DE1C-489D-B250-36CA54C24494}" type="datetimeFigureOut">
              <a:rPr lang="en-US" smtClean="0"/>
              <a:pPr/>
              <a:t>2/15/2017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68A1-137E-42B9-BDF4-412DF1095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636B1-DE1C-489D-B250-36CA54C24494}" type="datetimeFigureOut">
              <a:rPr lang="en-US" smtClean="0"/>
              <a:pPr/>
              <a:t>2/15/2017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68A1-137E-42B9-BDF4-412DF1095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636B1-DE1C-489D-B250-36CA54C24494}" type="datetimeFigureOut">
              <a:rPr lang="en-US" smtClean="0"/>
              <a:pPr/>
              <a:t>2/15/2017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68A1-137E-42B9-BDF4-412DF1095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1636B1-DE1C-489D-B250-36CA54C24494}" type="datetimeFigureOut">
              <a:rPr lang="en-US" smtClean="0"/>
              <a:pPr/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A68A1-137E-42B9-BDF4-412DF1095AE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Know That my Redeemer Lives.jpg"/>
          <p:cNvPicPr>
            <a:picLocks noChangeAspect="1"/>
          </p:cNvPicPr>
          <p:nvPr userDrawn="1"/>
        </p:nvPicPr>
        <p:blipFill>
          <a:blip r:embed="rId14" cstate="print">
            <a:lum bright="6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내 주는 살아 계시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476672"/>
            <a:ext cx="4032448" cy="650503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내 주는 살아 계시고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700808"/>
            <a:ext cx="5328592" cy="4392488"/>
          </a:xfrm>
        </p:spPr>
        <p:txBody>
          <a:bodyPr>
            <a:normAutofit/>
          </a:bodyPr>
          <a:lstStyle/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내 주는 살아 계시고 날 위해 비심을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그 주신 사랑 인하여 나 알게되었네 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en-US" altLang="ko-KR" sz="24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날 거룩하게 하려고 주 작정하신 일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400" b="1" dirty="0">
                <a:solidFill>
                  <a:schemeClr val="tx1"/>
                </a:solidFill>
              </a:rPr>
              <a:t> 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 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그 누가 반대하리요 곧 이뤄주시리 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en-US" altLang="ko-KR" sz="24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주 다시 돌아오실 때 날 안다 하시고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또 나를 받아 주실 줄 나 확신합니다 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en-US" altLang="ko-KR" sz="24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내 안에 주님 계시고 주 안에 나 있어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그 한량없는 기쁨과 참 안식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얻도다</a:t>
            </a:r>
            <a:endParaRPr lang="en-US" sz="2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13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내 주는 살아 계시고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 주는 살아 계시고</dc:title>
  <dc:creator>mary</dc:creator>
  <cp:lastModifiedBy>mary</cp:lastModifiedBy>
  <cp:revision>8</cp:revision>
  <dcterms:created xsi:type="dcterms:W3CDTF">2017-02-16T00:07:03Z</dcterms:created>
  <dcterms:modified xsi:type="dcterms:W3CDTF">2017-02-16T00:55:33Z</dcterms:modified>
</cp:coreProperties>
</file>