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673B8-A992-4B01-B3E0-F6B39C1B782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099ED-D270-4906-9148-4612499758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099ED-D270-4906-9148-4612499758E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D3733-3F17-49F8-965B-3581F3463337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626AC-EE6E-4AB7-AAD8-0C7BB75BBF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y Redeemer Lives.jpg"/>
          <p:cNvPicPr>
            <a:picLocks noChangeAspect="1"/>
          </p:cNvPicPr>
          <p:nvPr userDrawn="1"/>
        </p:nvPicPr>
        <p:blipFill>
          <a:blip r:embed="rId14" cstate="print">
            <a:lum bright="7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영혼 구하시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548680"/>
            <a:ext cx="3600400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내 영혼 구하시고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817440"/>
            <a:ext cx="5400600" cy="504056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내 영혼 구하시고 보혈로 덮으셨네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난 믿네 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믿네</a:t>
            </a:r>
            <a:r>
              <a:rPr lang="en-US" sz="2400" b="1" dirty="0" smtClean="0">
                <a:solidFill>
                  <a:schemeClr val="tx1"/>
                </a:solidFill>
              </a:rPr>
              <a:t> I believe, I believe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수치 걷으시고 아픔을 고치셨네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난 믿네 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믿네</a:t>
            </a:r>
            <a:r>
              <a:rPr lang="en-US" sz="2400" b="1" dirty="0" smtClean="0">
                <a:solidFill>
                  <a:schemeClr val="tx1"/>
                </a:solidFill>
              </a:rPr>
              <a:t> I believe, I believe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난 깃발 들리 죽음을 이기신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나의 구세주 살아계시네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나의 구세주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살아계시네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주께서 내 짐 벗기셨네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주님의 나라 임했네 난 춤을 추리라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</Words>
  <Application>Microsoft Office PowerPoint</Application>
  <PresentationFormat>On-screen Show (4:3)</PresentationFormat>
  <Paragraphs>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영혼 구하시고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영혼 구하시고 </dc:title>
  <dc:creator>mary</dc:creator>
  <cp:lastModifiedBy>mary</cp:lastModifiedBy>
  <cp:revision>10</cp:revision>
  <dcterms:created xsi:type="dcterms:W3CDTF">2017-02-07T14:10:14Z</dcterms:created>
  <dcterms:modified xsi:type="dcterms:W3CDTF">2017-02-07T16:17:27Z</dcterms:modified>
</cp:coreProperties>
</file>