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9B230-2527-4A1D-8B96-D94E5F854A0C}" type="datetimeFigureOut">
              <a:rPr lang="en-US" smtClean="0"/>
              <a:pPr/>
              <a:t>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18A1E-5356-4904-84F4-043A6CF633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9B230-2527-4A1D-8B96-D94E5F854A0C}" type="datetimeFigureOut">
              <a:rPr lang="en-US" smtClean="0"/>
              <a:pPr/>
              <a:t>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18A1E-5356-4904-84F4-043A6CF633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9B230-2527-4A1D-8B96-D94E5F854A0C}" type="datetimeFigureOut">
              <a:rPr lang="en-US" smtClean="0"/>
              <a:pPr/>
              <a:t>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18A1E-5356-4904-84F4-043A6CF633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9B230-2527-4A1D-8B96-D94E5F854A0C}" type="datetimeFigureOut">
              <a:rPr lang="en-US" smtClean="0"/>
              <a:pPr/>
              <a:t>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18A1E-5356-4904-84F4-043A6CF633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9B230-2527-4A1D-8B96-D94E5F854A0C}" type="datetimeFigureOut">
              <a:rPr lang="en-US" smtClean="0"/>
              <a:pPr/>
              <a:t>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18A1E-5356-4904-84F4-043A6CF633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9B230-2527-4A1D-8B96-D94E5F854A0C}" type="datetimeFigureOut">
              <a:rPr lang="en-US" smtClean="0"/>
              <a:pPr/>
              <a:t>2/28/2017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18A1E-5356-4904-84F4-043A6CF633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9B230-2527-4A1D-8B96-D94E5F854A0C}" type="datetimeFigureOut">
              <a:rPr lang="en-US" smtClean="0"/>
              <a:pPr/>
              <a:t>2/28/2017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18A1E-5356-4904-84F4-043A6CF633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9B230-2527-4A1D-8B96-D94E5F854A0C}" type="datetimeFigureOut">
              <a:rPr lang="en-US" smtClean="0"/>
              <a:pPr/>
              <a:t>2/28/2017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18A1E-5356-4904-84F4-043A6CF633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9B230-2527-4A1D-8B96-D94E5F854A0C}" type="datetimeFigureOut">
              <a:rPr lang="en-US" smtClean="0"/>
              <a:pPr/>
              <a:t>2/28/2017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18A1E-5356-4904-84F4-043A6CF633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9B230-2527-4A1D-8B96-D94E5F854A0C}" type="datetimeFigureOut">
              <a:rPr lang="en-US" smtClean="0"/>
              <a:pPr/>
              <a:t>2/28/2017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18A1E-5356-4904-84F4-043A6CF633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9B230-2527-4A1D-8B96-D94E5F854A0C}" type="datetimeFigureOut">
              <a:rPr lang="en-US" smtClean="0"/>
              <a:pPr/>
              <a:t>2/28/2017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18A1E-5356-4904-84F4-043A6CF633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A9B230-2527-4A1D-8B96-D94E5F854A0C}" type="datetimeFigureOut">
              <a:rPr lang="en-US" smtClean="0"/>
              <a:pPr/>
              <a:t>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18A1E-5356-4904-84F4-043A6CF6336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The King of Love My Shepherd Is.jpg"/>
          <p:cNvPicPr>
            <a:picLocks noChangeAspect="1"/>
          </p:cNvPicPr>
          <p:nvPr userDrawn="1"/>
        </p:nvPicPr>
        <p:blipFill>
          <a:blip r:embed="rId14" cstate="print">
            <a:lum bright="4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내 목자는 사랑의 왕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188640"/>
            <a:ext cx="4104456" cy="504056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/>
              <a:t>내 목자는 사랑의 왕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908720"/>
            <a:ext cx="4464496" cy="540060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ko-KR" altLang="en-US" b="1" dirty="0">
                <a:solidFill>
                  <a:schemeClr val="tx1"/>
                </a:solidFill>
              </a:rPr>
              <a:t>내 목자는 사랑의 왕 선하고 미쁘시네 </a:t>
            </a:r>
            <a:br>
              <a:rPr lang="ko-KR" altLang="en-US" b="1" dirty="0">
                <a:solidFill>
                  <a:schemeClr val="tx1"/>
                </a:solidFill>
              </a:rPr>
            </a:br>
            <a:r>
              <a:rPr lang="ko-KR" altLang="en-US" b="1" dirty="0">
                <a:solidFill>
                  <a:schemeClr val="tx1"/>
                </a:solidFill>
              </a:rPr>
              <a:t>내가 주님의 것이매 부족함이 없도다 </a:t>
            </a:r>
            <a:br>
              <a:rPr lang="ko-KR" altLang="en-US" b="1" dirty="0">
                <a:solidFill>
                  <a:schemeClr val="tx1"/>
                </a:solidFill>
              </a:rPr>
            </a:br>
            <a:r>
              <a:rPr lang="ko-KR" altLang="en-US" b="1" dirty="0">
                <a:solidFill>
                  <a:schemeClr val="tx1"/>
                </a:solidFill>
              </a:rPr>
              <a:t/>
            </a:r>
            <a:br>
              <a:rPr lang="ko-KR" altLang="en-US" b="1" dirty="0">
                <a:solidFill>
                  <a:schemeClr val="tx1"/>
                </a:solidFill>
              </a:rPr>
            </a:br>
            <a:r>
              <a:rPr lang="ko-KR" altLang="en-US" b="1" dirty="0">
                <a:solidFill>
                  <a:schemeClr val="tx1"/>
                </a:solidFill>
              </a:rPr>
              <a:t>생명수 흐르는곳에 내 영혼 이끄시고 </a:t>
            </a:r>
            <a:br>
              <a:rPr lang="ko-KR" altLang="en-US" b="1" dirty="0">
                <a:solidFill>
                  <a:schemeClr val="tx1"/>
                </a:solidFill>
              </a:rPr>
            </a:br>
            <a:r>
              <a:rPr lang="ko-KR" altLang="en-US" b="1" dirty="0">
                <a:solidFill>
                  <a:schemeClr val="tx1"/>
                </a:solidFill>
              </a:rPr>
              <a:t>푸른 방초 동산에서 하늘 양식 주시네 </a:t>
            </a:r>
            <a:br>
              <a:rPr lang="ko-KR" altLang="en-US" b="1" dirty="0">
                <a:solidFill>
                  <a:schemeClr val="tx1"/>
                </a:solidFill>
              </a:rPr>
            </a:br>
            <a:r>
              <a:rPr lang="ko-KR" altLang="en-US" b="1" dirty="0">
                <a:solidFill>
                  <a:schemeClr val="tx1"/>
                </a:solidFill>
              </a:rPr>
              <a:t/>
            </a:r>
            <a:br>
              <a:rPr lang="ko-KR" altLang="en-US" b="1" dirty="0">
                <a:solidFill>
                  <a:schemeClr val="tx1"/>
                </a:solidFill>
              </a:rPr>
            </a:br>
            <a:r>
              <a:rPr lang="ko-KR" altLang="en-US" b="1" dirty="0">
                <a:solidFill>
                  <a:schemeClr val="tx1"/>
                </a:solidFill>
              </a:rPr>
              <a:t>어리석게 방황해도 사랑의 손으로서 </a:t>
            </a:r>
            <a:br>
              <a:rPr lang="ko-KR" altLang="en-US" b="1" dirty="0">
                <a:solidFill>
                  <a:schemeClr val="tx1"/>
                </a:solidFill>
              </a:rPr>
            </a:br>
            <a:r>
              <a:rPr lang="ko-KR" altLang="en-US" b="1" dirty="0">
                <a:solidFill>
                  <a:schemeClr val="tx1"/>
                </a:solidFill>
              </a:rPr>
              <a:t>인자하게 주의 집에 날 </a:t>
            </a:r>
            <a:r>
              <a:rPr lang="ko-KR" altLang="en-US" b="1" dirty="0" smtClean="0">
                <a:solidFill>
                  <a:schemeClr val="tx1"/>
                </a:solidFill>
              </a:rPr>
              <a:t>인도하셨도다 </a:t>
            </a:r>
            <a:r>
              <a:rPr lang="ko-KR" altLang="en-US" b="1" dirty="0">
                <a:solidFill>
                  <a:schemeClr val="tx1"/>
                </a:solidFill>
              </a:rPr>
              <a:t/>
            </a:r>
            <a:br>
              <a:rPr lang="ko-KR" altLang="en-US" b="1" dirty="0">
                <a:solidFill>
                  <a:schemeClr val="tx1"/>
                </a:solidFill>
              </a:rPr>
            </a:br>
            <a:r>
              <a:rPr lang="ko-KR" altLang="en-US" b="1" dirty="0">
                <a:solidFill>
                  <a:schemeClr val="tx1"/>
                </a:solidFill>
              </a:rPr>
              <a:t/>
            </a:r>
            <a:br>
              <a:rPr lang="ko-KR" altLang="en-US" b="1" dirty="0">
                <a:solidFill>
                  <a:schemeClr val="tx1"/>
                </a:solidFill>
              </a:rPr>
            </a:br>
            <a:r>
              <a:rPr lang="ko-KR" altLang="en-US" b="1" dirty="0">
                <a:solidFill>
                  <a:schemeClr val="tx1"/>
                </a:solidFill>
              </a:rPr>
              <a:t>어리석게 방황해도 사랑의 손으로서 </a:t>
            </a:r>
            <a:br>
              <a:rPr lang="ko-KR" altLang="en-US" b="1" dirty="0">
                <a:solidFill>
                  <a:schemeClr val="tx1"/>
                </a:solidFill>
              </a:rPr>
            </a:br>
            <a:r>
              <a:rPr lang="ko-KR" altLang="en-US" b="1" dirty="0">
                <a:solidFill>
                  <a:schemeClr val="tx1"/>
                </a:solidFill>
              </a:rPr>
              <a:t>주님이 거한 집으로 날 인도하시었네 </a:t>
            </a:r>
            <a:br>
              <a:rPr lang="ko-KR" altLang="en-US" b="1" dirty="0">
                <a:solidFill>
                  <a:schemeClr val="tx1"/>
                </a:solidFill>
              </a:rPr>
            </a:br>
            <a:r>
              <a:rPr lang="ko-KR" altLang="en-US" b="1" dirty="0">
                <a:solidFill>
                  <a:schemeClr val="tx1"/>
                </a:solidFill>
              </a:rPr>
              <a:t/>
            </a:r>
            <a:br>
              <a:rPr lang="ko-KR" altLang="en-US" b="1" dirty="0">
                <a:solidFill>
                  <a:schemeClr val="tx1"/>
                </a:solidFill>
              </a:rPr>
            </a:br>
            <a:r>
              <a:rPr lang="ko-KR" altLang="en-US" b="1" dirty="0">
                <a:solidFill>
                  <a:schemeClr val="tx1"/>
                </a:solidFill>
              </a:rPr>
              <a:t>죽음 골짝 두렵쟎네 내 곁에 주 계시면 </a:t>
            </a:r>
            <a:br>
              <a:rPr lang="ko-KR" altLang="en-US" b="1" dirty="0">
                <a:solidFill>
                  <a:schemeClr val="tx1"/>
                </a:solidFill>
              </a:rPr>
            </a:br>
            <a:r>
              <a:rPr lang="ko-KR" altLang="en-US" b="1" dirty="0">
                <a:solidFill>
                  <a:schemeClr val="tx1"/>
                </a:solidFill>
              </a:rPr>
              <a:t>그 막대기와 지팡이 날 </a:t>
            </a:r>
            <a:r>
              <a:rPr lang="ko-KR" altLang="en-US" b="1" dirty="0" smtClean="0">
                <a:solidFill>
                  <a:schemeClr val="tx1"/>
                </a:solidFill>
              </a:rPr>
              <a:t>인도하시도다 </a:t>
            </a:r>
            <a:r>
              <a:rPr lang="ko-KR" altLang="en-US" b="1" dirty="0">
                <a:solidFill>
                  <a:schemeClr val="tx1"/>
                </a:solidFill>
              </a:rPr>
              <a:t/>
            </a:r>
            <a:br>
              <a:rPr lang="ko-KR" altLang="en-US" b="1" dirty="0">
                <a:solidFill>
                  <a:schemeClr val="tx1"/>
                </a:solidFill>
              </a:rPr>
            </a:br>
            <a:r>
              <a:rPr lang="ko-KR" altLang="en-US" b="1" dirty="0">
                <a:solidFill>
                  <a:schemeClr val="tx1"/>
                </a:solidFill>
              </a:rPr>
              <a:t/>
            </a:r>
            <a:br>
              <a:rPr lang="ko-KR" altLang="en-US" b="1" dirty="0">
                <a:solidFill>
                  <a:schemeClr val="tx1"/>
                </a:solidFill>
              </a:rPr>
            </a:br>
            <a:r>
              <a:rPr lang="ko-KR" altLang="en-US" b="1" dirty="0">
                <a:solidFill>
                  <a:schemeClr val="tx1"/>
                </a:solidFill>
              </a:rPr>
              <a:t>내 앞에 상을 펴시사 은혜로 채우시니 </a:t>
            </a:r>
            <a:br>
              <a:rPr lang="ko-KR" altLang="en-US" b="1" dirty="0">
                <a:solidFill>
                  <a:schemeClr val="tx1"/>
                </a:solidFill>
              </a:rPr>
            </a:br>
            <a:r>
              <a:rPr lang="ko-KR" altLang="en-US" b="1" dirty="0">
                <a:solidFill>
                  <a:schemeClr val="tx1"/>
                </a:solidFill>
              </a:rPr>
              <a:t>하늘 축복과 은총이 내 잔에 넘치도다 </a:t>
            </a:r>
            <a:br>
              <a:rPr lang="ko-KR" altLang="en-US" b="1" dirty="0">
                <a:solidFill>
                  <a:schemeClr val="tx1"/>
                </a:solidFill>
              </a:rPr>
            </a:br>
            <a:r>
              <a:rPr lang="ko-KR" altLang="en-US" b="1" dirty="0">
                <a:solidFill>
                  <a:schemeClr val="tx1"/>
                </a:solidFill>
              </a:rPr>
              <a:t/>
            </a:r>
            <a:br>
              <a:rPr lang="ko-KR" altLang="en-US" b="1" dirty="0">
                <a:solidFill>
                  <a:schemeClr val="tx1"/>
                </a:solidFill>
              </a:rPr>
            </a:br>
            <a:r>
              <a:rPr lang="ko-KR" altLang="en-US" b="1" dirty="0">
                <a:solidFill>
                  <a:schemeClr val="tx1"/>
                </a:solidFill>
              </a:rPr>
              <a:t>긴 세월 지나 갈지나 선함은 영원하리 </a:t>
            </a:r>
            <a:br>
              <a:rPr lang="ko-KR" altLang="en-US" b="1" dirty="0">
                <a:solidFill>
                  <a:schemeClr val="tx1"/>
                </a:solidFill>
              </a:rPr>
            </a:br>
            <a:r>
              <a:rPr lang="ko-KR" altLang="en-US" b="1" dirty="0">
                <a:solidFill>
                  <a:schemeClr val="tx1"/>
                </a:solidFill>
              </a:rPr>
              <a:t>내 선한 목자 향하여 노래로 찬양하네 </a:t>
            </a:r>
            <a:br>
              <a:rPr lang="ko-KR" altLang="en-US" b="1" dirty="0">
                <a:solidFill>
                  <a:schemeClr val="tx1"/>
                </a:solidFill>
              </a:rPr>
            </a:br>
            <a:r>
              <a:rPr lang="ko-KR" altLang="en-US" b="1" dirty="0">
                <a:solidFill>
                  <a:schemeClr val="tx1"/>
                </a:solidFill>
              </a:rPr>
              <a:t/>
            </a:r>
            <a:br>
              <a:rPr lang="ko-KR" altLang="en-US" b="1" dirty="0">
                <a:solidFill>
                  <a:schemeClr val="tx1"/>
                </a:solidFill>
              </a:rPr>
            </a:br>
            <a:r>
              <a:rPr lang="ko-KR" altLang="en-US" b="1" dirty="0">
                <a:solidFill>
                  <a:schemeClr val="tx1"/>
                </a:solidFill>
              </a:rPr>
              <a:t>긴 세월 지나 갈지나 선함은 영원하리 </a:t>
            </a:r>
            <a:br>
              <a:rPr lang="ko-KR" altLang="en-US" b="1" dirty="0">
                <a:solidFill>
                  <a:schemeClr val="tx1"/>
                </a:solidFill>
              </a:rPr>
            </a:br>
            <a:r>
              <a:rPr lang="ko-KR" altLang="en-US" b="1" dirty="0">
                <a:solidFill>
                  <a:schemeClr val="tx1"/>
                </a:solidFill>
              </a:rPr>
              <a:t>내 선한 목자 향하여 노래로 찬양 </a:t>
            </a:r>
            <a:r>
              <a:rPr lang="ko-KR" altLang="en-US" b="1" dirty="0" smtClean="0">
                <a:solidFill>
                  <a:schemeClr val="tx1"/>
                </a:solidFill>
              </a:rPr>
              <a:t>하겠네</a:t>
            </a:r>
            <a:r>
              <a:rPr lang="ko-KR" altLang="en-US" b="1" dirty="0">
                <a:solidFill>
                  <a:schemeClr val="tx1"/>
                </a:solidFill>
              </a:rPr>
              <a:t/>
            </a:r>
            <a:br>
              <a:rPr lang="ko-KR" altLang="en-US" b="1" dirty="0">
                <a:solidFill>
                  <a:schemeClr val="tx1"/>
                </a:solidFill>
              </a:rPr>
            </a:br>
            <a:r>
              <a:rPr lang="ko-KR" altLang="en-US" b="1" dirty="0">
                <a:solidFill>
                  <a:schemeClr val="tx1"/>
                </a:solidFill>
              </a:rPr>
              <a:t>아멘 </a:t>
            </a:r>
            <a:r>
              <a:rPr lang="ko-KR" altLang="en-US" b="1" dirty="0" smtClean="0">
                <a:solidFill>
                  <a:schemeClr val="tx1"/>
                </a:solidFill>
              </a:rPr>
              <a:t> 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10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내 목자는 사랑의 왕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내 목자는 사랑의 왕</dc:title>
  <dc:creator>mary</dc:creator>
  <cp:lastModifiedBy>mary</cp:lastModifiedBy>
  <cp:revision>10</cp:revision>
  <dcterms:created xsi:type="dcterms:W3CDTF">2017-02-28T02:39:18Z</dcterms:created>
  <dcterms:modified xsi:type="dcterms:W3CDTF">2017-02-28T13:15:33Z</dcterms:modified>
</cp:coreProperties>
</file>