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6BF2-5F98-4547-8C35-9BD0200C3725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1D03-EB31-4DAF-ADF0-C589AD112F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a Pilgrim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순례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808312" cy="504056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나는 순례자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3456384" cy="5882076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나는 순례자 낯선 나라에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언젠가 집에 돌아가리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어두운 세상 방황치 않고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예수와 함께 돌아가리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나는 순례자 돌아가리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날 기다리는 밝은 곳에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곧 돌아가리 기쁨의 나라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예수와 함께 길이 살리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나는 순례자 방황하지만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 내 구주 이끄시네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영광의 나팔 소리 들릴때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천사 날 위해 찾아오리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나는 순례자  피곤한 몸을                              하늘나라에 누이시네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볼때마다 영광 나타나                                 승리를 위해 찬양하리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순례자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순례자</dc:title>
  <dc:creator>mary</dc:creator>
  <cp:lastModifiedBy>mary</cp:lastModifiedBy>
  <cp:revision>10</cp:revision>
  <dcterms:created xsi:type="dcterms:W3CDTF">2017-02-06T05:03:09Z</dcterms:created>
  <dcterms:modified xsi:type="dcterms:W3CDTF">2017-02-06T14:50:49Z</dcterms:modified>
</cp:coreProperties>
</file>