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D0A6-44EA-453D-8C09-736C304B5BDD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3037-C65B-44AE-9E0D-ABBFDA32E3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D0A6-44EA-453D-8C09-736C304B5BDD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3037-C65B-44AE-9E0D-ABBFDA32E3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D0A6-44EA-453D-8C09-736C304B5BDD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3037-C65B-44AE-9E0D-ABBFDA32E3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D0A6-44EA-453D-8C09-736C304B5BDD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3037-C65B-44AE-9E0D-ABBFDA32E3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D0A6-44EA-453D-8C09-736C304B5BDD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3037-C65B-44AE-9E0D-ABBFDA32E3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D0A6-44EA-453D-8C09-736C304B5BDD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3037-C65B-44AE-9E0D-ABBFDA32E3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D0A6-44EA-453D-8C09-736C304B5BDD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3037-C65B-44AE-9E0D-ABBFDA32E3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D0A6-44EA-453D-8C09-736C304B5BDD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3037-C65B-44AE-9E0D-ABBFDA32E3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D0A6-44EA-453D-8C09-736C304B5BDD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3037-C65B-44AE-9E0D-ABBFDA32E3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D0A6-44EA-453D-8C09-736C304B5BDD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3037-C65B-44AE-9E0D-ABBFDA32E3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D0A6-44EA-453D-8C09-736C304B5BDD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3037-C65B-44AE-9E0D-ABBFDA32E3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ED0A6-44EA-453D-8C09-736C304B5BDD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33037-C65B-44AE-9E0D-ABBFDA32E3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e Church's One Foundation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교회의 참된 터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260649"/>
            <a:ext cx="4392488" cy="43204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교회의 참된 터는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052736"/>
            <a:ext cx="3960440" cy="540060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교회의 참된 터는 우리 주 예수라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그 귀한 말씀 위에 이 교회 세웠네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 예수 강림하사 피 흘려 샀으니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땅 위의 모든 교회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주님의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신부라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온 세계 모든 교회 한 몸을 이루어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한 주님 섬기면서 한 믿음 가지네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한 이름 찬송하고 한 성경 읽으며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다 같은 소망 품고 늘 은혜 받도다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땅 위의 모든 교회 주 안에 있어서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하늘의 성도들과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한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몸을 이루네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오 주여 복을 주사 저 성도들 같이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우리도 주와 함께 늘 살게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합소서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아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-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멘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교회의 참된 터는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교회의 참된 터는</dc:title>
  <dc:creator>mary</dc:creator>
  <cp:lastModifiedBy>mary</cp:lastModifiedBy>
  <cp:revision>4</cp:revision>
  <dcterms:created xsi:type="dcterms:W3CDTF">2017-02-21T03:02:26Z</dcterms:created>
  <dcterms:modified xsi:type="dcterms:W3CDTF">2017-02-21T04:41:19Z</dcterms:modified>
</cp:coreProperties>
</file>