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34525-F08D-4428-B08F-406174BC381A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DE95F-1939-47A0-9DBF-E5B1EAD14FD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DE95F-1939-47A0-9DBF-E5B1EAD14FD3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36BA-5D13-453B-962C-26CA464ECC70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0E6-6656-4F8E-8CA2-6D191D1FE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36BA-5D13-453B-962C-26CA464ECC70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0E6-6656-4F8E-8CA2-6D191D1FE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36BA-5D13-453B-962C-26CA464ECC70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0E6-6656-4F8E-8CA2-6D191D1FE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36BA-5D13-453B-962C-26CA464ECC70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0E6-6656-4F8E-8CA2-6D191D1FE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36BA-5D13-453B-962C-26CA464ECC70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0E6-6656-4F8E-8CA2-6D191D1FE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36BA-5D13-453B-962C-26CA464ECC70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0E6-6656-4F8E-8CA2-6D191D1FE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36BA-5D13-453B-962C-26CA464ECC70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0E6-6656-4F8E-8CA2-6D191D1FE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36BA-5D13-453B-962C-26CA464ECC70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0E6-6656-4F8E-8CA2-6D191D1FE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36BA-5D13-453B-962C-26CA464ECC70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0E6-6656-4F8E-8CA2-6D191D1FE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36BA-5D13-453B-962C-26CA464ECC70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0E6-6656-4F8E-8CA2-6D191D1FE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36BA-5D13-453B-962C-26CA464ECC70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0E6-6656-4F8E-8CA2-6D191D1FE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536BA-5D13-453B-962C-26CA464ECC70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660E6-6656-4F8E-8CA2-6D191D1FE9F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 have found sweet rest1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곤한 내영혼 편히 쉴 곳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16632"/>
            <a:ext cx="4680520" cy="54868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곤한 내영혼 편히 쉴 곳과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5544616" cy="5688632"/>
          </a:xfrm>
        </p:spPr>
        <p:txBody>
          <a:bodyPr>
            <a:noAutofit/>
          </a:bodyPr>
          <a:lstStyle/>
          <a:p>
            <a:pPr algn="l"/>
            <a:r>
              <a:rPr lang="ko-KR" altLang="en-US" sz="1900" b="1" dirty="0" smtClean="0">
                <a:solidFill>
                  <a:schemeClr val="tx1"/>
                </a:solidFill>
              </a:rPr>
              <a:t>곤한 내영혼 편히 쉴 곳과  풍랑 일어도 안전한포구 </a:t>
            </a:r>
            <a:br>
              <a:rPr lang="ko-KR" altLang="en-US" sz="1900" b="1" dirty="0" smtClean="0">
                <a:solidFill>
                  <a:schemeClr val="tx1"/>
                </a:solidFill>
              </a:rPr>
            </a:br>
            <a:r>
              <a:rPr lang="ko-KR" altLang="en-US" sz="1900" b="1" dirty="0" smtClean="0">
                <a:solidFill>
                  <a:schemeClr val="tx1"/>
                </a:solidFill>
              </a:rPr>
              <a:t>폭풍까지도 다스리시는  주의 영원한 팔 의지해 </a:t>
            </a:r>
            <a:br>
              <a:rPr lang="ko-KR" altLang="en-US" sz="1900" b="1" dirty="0" smtClean="0">
                <a:solidFill>
                  <a:schemeClr val="tx1"/>
                </a:solidFill>
              </a:rPr>
            </a:br>
            <a:endParaRPr lang="en-US" altLang="ko-KR" sz="19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rgbClr val="FF0000"/>
                </a:solidFill>
              </a:rPr>
              <a:t/>
            </a:r>
            <a:br>
              <a:rPr lang="ko-KR" altLang="en-US" sz="1200" b="1" dirty="0" smtClean="0">
                <a:solidFill>
                  <a:srgbClr val="FF0000"/>
                </a:solidFill>
              </a:rPr>
            </a:br>
            <a:r>
              <a:rPr lang="ko-KR" altLang="en-US" sz="1900" b="1" dirty="0" smtClean="0">
                <a:solidFill>
                  <a:srgbClr val="FF0000"/>
                </a:solidFill>
              </a:rPr>
              <a:t>후렴</a:t>
            </a:r>
            <a:endParaRPr lang="en-US" altLang="ko-KR" sz="19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900" b="1" dirty="0" smtClean="0">
                <a:solidFill>
                  <a:srgbClr val="FF0000"/>
                </a:solidFill>
              </a:rPr>
              <a:t>주의 영원하신 팔 함께 하사 </a:t>
            </a:r>
            <a:br>
              <a:rPr lang="ko-KR" altLang="en-US" sz="1900" b="1" dirty="0" smtClean="0">
                <a:solidFill>
                  <a:srgbClr val="FF0000"/>
                </a:solidFill>
              </a:rPr>
            </a:br>
            <a:r>
              <a:rPr lang="ko-KR" altLang="en-US" sz="1900" b="1" dirty="0" smtClean="0">
                <a:solidFill>
                  <a:srgbClr val="FF0000"/>
                </a:solidFill>
              </a:rPr>
              <a:t>항상 나를 붙드시니 어느 곳에 가든지 </a:t>
            </a:r>
            <a:br>
              <a:rPr lang="ko-KR" altLang="en-US" sz="1900" b="1" dirty="0" smtClean="0">
                <a:solidFill>
                  <a:srgbClr val="FF0000"/>
                </a:solidFill>
              </a:rPr>
            </a:br>
            <a:r>
              <a:rPr lang="ko-KR" altLang="en-US" sz="1900" b="1" dirty="0" smtClean="0">
                <a:solidFill>
                  <a:srgbClr val="FF0000"/>
                </a:solidFill>
              </a:rPr>
              <a:t>요동하지 않음은 주의 팔을 의지함이라 </a:t>
            </a:r>
            <a:br>
              <a:rPr lang="ko-KR" altLang="en-US" sz="1900" b="1" dirty="0" smtClean="0">
                <a:solidFill>
                  <a:srgbClr val="FF0000"/>
                </a:solidFill>
              </a:rPr>
            </a:br>
            <a:endParaRPr lang="en-US" altLang="ko-KR" sz="19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2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1900" b="1" dirty="0" smtClean="0">
                <a:solidFill>
                  <a:schemeClr val="tx1"/>
                </a:solidFill>
              </a:rPr>
              <a:t>세상 친구들 나를 버려도 예수 늘 함께 동행함으로 </a:t>
            </a:r>
            <a:br>
              <a:rPr lang="ko-KR" altLang="en-US" sz="1900" b="1" dirty="0" smtClean="0">
                <a:solidFill>
                  <a:schemeClr val="tx1"/>
                </a:solidFill>
              </a:rPr>
            </a:br>
            <a:r>
              <a:rPr lang="ko-KR" altLang="en-US" sz="1900" b="1" dirty="0" smtClean="0">
                <a:solidFill>
                  <a:schemeClr val="tx1"/>
                </a:solidFill>
              </a:rPr>
              <a:t>주의 은혜가 충만 하리니 주의 영원한 팔 의지해 </a:t>
            </a:r>
            <a:br>
              <a:rPr lang="ko-KR" altLang="en-US" sz="1900" b="1" dirty="0" smtClean="0">
                <a:solidFill>
                  <a:schemeClr val="tx1"/>
                </a:solidFill>
              </a:rPr>
            </a:br>
            <a:endParaRPr lang="en-US" altLang="ko-KR" sz="19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/>
            </a:r>
            <a:br>
              <a:rPr lang="ko-KR" altLang="en-US" sz="1200" b="1" dirty="0" smtClean="0">
                <a:solidFill>
                  <a:schemeClr val="tx1"/>
                </a:solidFill>
              </a:rPr>
            </a:br>
            <a:r>
              <a:rPr lang="ko-KR" altLang="en-US" sz="1900" b="1" dirty="0" smtClean="0">
                <a:solidFill>
                  <a:schemeClr val="tx1"/>
                </a:solidFill>
              </a:rPr>
              <a:t>나의 믿음이 연약해져도 미리 예비한 힘을 주시며 </a:t>
            </a:r>
            <a:br>
              <a:rPr lang="ko-KR" altLang="en-US" sz="1900" b="1" dirty="0" smtClean="0">
                <a:solidFill>
                  <a:schemeClr val="tx1"/>
                </a:solidFill>
              </a:rPr>
            </a:br>
            <a:r>
              <a:rPr lang="ko-KR" altLang="en-US" sz="1900" b="1" dirty="0" smtClean="0">
                <a:solidFill>
                  <a:schemeClr val="tx1"/>
                </a:solidFill>
              </a:rPr>
              <a:t>위태할 때도 안보하시는 주의 영원한 팔 의지해 </a:t>
            </a:r>
            <a:br>
              <a:rPr lang="ko-KR" altLang="en-US" sz="1900" b="1" dirty="0" smtClean="0">
                <a:solidFill>
                  <a:schemeClr val="tx1"/>
                </a:solidFill>
              </a:rPr>
            </a:br>
            <a:endParaRPr lang="en-US" altLang="ko-KR" sz="19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/>
            </a:r>
            <a:br>
              <a:rPr lang="ko-KR" altLang="en-US" sz="1200" b="1" dirty="0" smtClean="0">
                <a:solidFill>
                  <a:schemeClr val="tx1"/>
                </a:solidFill>
              </a:rPr>
            </a:br>
            <a:r>
              <a:rPr lang="ko-KR" altLang="en-US" sz="1900" b="1" dirty="0" smtClean="0">
                <a:solidFill>
                  <a:schemeClr val="tx1"/>
                </a:solidFill>
              </a:rPr>
              <a:t>능치 못한 것 주께 없으니 나의 일생을 주께 맡기면 </a:t>
            </a:r>
            <a:br>
              <a:rPr lang="ko-KR" altLang="en-US" sz="1900" b="1" dirty="0" smtClean="0">
                <a:solidFill>
                  <a:schemeClr val="tx1"/>
                </a:solidFill>
              </a:rPr>
            </a:br>
            <a:r>
              <a:rPr lang="ko-KR" altLang="en-US" sz="1900" b="1" dirty="0" smtClean="0">
                <a:solidFill>
                  <a:schemeClr val="tx1"/>
                </a:solidFill>
              </a:rPr>
              <a:t>나의 모든 짐 대신 지시는 주의 영원한 팔 의지해 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9706" y="3244334"/>
            <a:ext cx="2704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smtClean="0"/>
              <a:t>곤한 내영혼 편히 쉴 곳과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19</Words>
  <Application>Microsoft Office PowerPoint</Application>
  <PresentationFormat>On-screen Show (4:3)</PresentationFormat>
  <Paragraphs>10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곤한 내영혼 편히 쉴 곳과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곤한 내영혼 편히 쉴 곳과</dc:title>
  <dc:creator>mary</dc:creator>
  <cp:lastModifiedBy>mary</cp:lastModifiedBy>
  <cp:revision>10</cp:revision>
  <dcterms:created xsi:type="dcterms:W3CDTF">2017-02-14T14:35:42Z</dcterms:created>
  <dcterms:modified xsi:type="dcterms:W3CDTF">2017-02-14T16:21:56Z</dcterms:modified>
</cp:coreProperties>
</file>