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FC1C-53AA-4511-BC1D-36787ABBD479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8FB2-CA76-4571-8282-093402459C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FC1C-53AA-4511-BC1D-36787ABBD479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8FB2-CA76-4571-8282-093402459C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FC1C-53AA-4511-BC1D-36787ABBD479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8FB2-CA76-4571-8282-093402459C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FC1C-53AA-4511-BC1D-36787ABBD479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8FB2-CA76-4571-8282-093402459C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FC1C-53AA-4511-BC1D-36787ABBD479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8FB2-CA76-4571-8282-093402459C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FC1C-53AA-4511-BC1D-36787ABBD479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8FB2-CA76-4571-8282-093402459C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FC1C-53AA-4511-BC1D-36787ABBD479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8FB2-CA76-4571-8282-093402459C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FC1C-53AA-4511-BC1D-36787ABBD479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8FB2-CA76-4571-8282-093402459C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FC1C-53AA-4511-BC1D-36787ABBD479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8FB2-CA76-4571-8282-093402459C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FC1C-53AA-4511-BC1D-36787ABBD479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8FB2-CA76-4571-8282-093402459C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FC1C-53AA-4511-BC1D-36787ABBD479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8FB2-CA76-4571-8282-093402459C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2FC1C-53AA-4511-BC1D-36787ABBD479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88FB2-CA76-4571-8282-093402459C8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nd Can it be That I should Gain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감당 못할 주의 은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4896544" cy="504056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감당 못할 주의 은혜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908720"/>
            <a:ext cx="5616624" cy="5949280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감당 못할 내 주 은혜 날 위해 흘린 주 보혈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주님 못 박은 날 위하여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내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주님 돌아가셨다           주 못 박은 날 위하여  내 주님 돌아가셨다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놀라우신 주의 사랑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내 주님 날  구원하셨다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>
              <a:solidFill>
                <a:schemeClr val="tx1"/>
              </a:solidFill>
            </a:endParaRPr>
          </a:p>
          <a:p>
            <a:pPr algn="l"/>
            <a:endParaRPr lang="en-US" altLang="ko-KR" sz="20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주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하나님 보좌 떠나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날 사랑하신 구세주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주님 배반한 날 위하여 구원의 은혜 주셨다             주  배반한 날 위하여 구원의 은혜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주셨다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영원하신 주의 사랑 내 주님 날  구원하셨다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오랫동안 죄에 빠져 어둠속에 헤멘 내영혼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주님의  사랑 생명의 빛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내영혼구원하셨다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죄의 사슬 다 끊고서  나에게 자유주셨다 신비하신 주의 사랑 내 주님 날  구원하셨다  아멘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14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감당 못할 주의 은혜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감당 못할 주의 은혜</dc:title>
  <dc:creator>mary</dc:creator>
  <cp:lastModifiedBy>mary</cp:lastModifiedBy>
  <cp:revision>12</cp:revision>
  <dcterms:created xsi:type="dcterms:W3CDTF">2017-02-27T14:28:55Z</dcterms:created>
  <dcterms:modified xsi:type="dcterms:W3CDTF">2017-02-27T17:35:08Z</dcterms:modified>
</cp:coreProperties>
</file>