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BDC60-2C8F-4DEF-BF1D-ABAD6ACEE988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ou're My Only Way Of Life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're My Only Way Of 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You're My Only Way Of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6696744" cy="5040560"/>
          </a:xfrm>
        </p:spPr>
        <p:txBody>
          <a:bodyPr>
            <a:noAutofit/>
          </a:bodyPr>
          <a:lstStyle/>
          <a:p>
            <a:pPr algn="l"/>
            <a:r>
              <a:rPr lang="en-US" sz="2300" b="1" dirty="0">
                <a:solidFill>
                  <a:srgbClr val="FF0000"/>
                </a:solidFill>
              </a:rPr>
              <a:t>The way of life through Jesus will always be with you</a:t>
            </a:r>
            <a:br>
              <a:rPr lang="en-US" sz="2300" b="1" dirty="0">
                <a:solidFill>
                  <a:srgbClr val="FF0000"/>
                </a:solidFill>
              </a:rPr>
            </a:br>
            <a:r>
              <a:rPr lang="en-US" sz="2300" b="1" dirty="0">
                <a:solidFill>
                  <a:srgbClr val="FF0000"/>
                </a:solidFill>
              </a:rPr>
              <a:t>I give broken heart to You and bow down before You</a:t>
            </a:r>
            <a:br>
              <a:rPr lang="en-US" sz="2300" b="1" dirty="0">
                <a:solidFill>
                  <a:srgbClr val="FF0000"/>
                </a:solidFill>
              </a:rPr>
            </a:br>
            <a:endParaRPr lang="en-US" sz="2300" b="1" dirty="0" smtClean="0">
              <a:solidFill>
                <a:srgbClr val="FF0000"/>
              </a:solidFill>
            </a:endParaRPr>
          </a:p>
          <a:p>
            <a:pPr algn="l"/>
            <a:endParaRPr lang="en-US" sz="2300" b="1" dirty="0" smtClean="0">
              <a:solidFill>
                <a:srgbClr val="FF0000"/>
              </a:solidFill>
            </a:endParaRPr>
          </a:p>
          <a:p>
            <a:pPr algn="l"/>
            <a:endParaRPr lang="en-US" sz="2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300" b="1" dirty="0" smtClean="0">
                <a:solidFill>
                  <a:srgbClr val="FF0000"/>
                </a:solidFill>
              </a:rPr>
              <a:t>You </a:t>
            </a:r>
            <a:r>
              <a:rPr lang="en-US" sz="2300" b="1" dirty="0">
                <a:solidFill>
                  <a:srgbClr val="FF0000"/>
                </a:solidFill>
              </a:rPr>
              <a:t>are all my righteousness only Jesus</a:t>
            </a:r>
            <a:br>
              <a:rPr lang="en-US" sz="2300" b="1" dirty="0">
                <a:solidFill>
                  <a:srgbClr val="FF0000"/>
                </a:solidFill>
              </a:rPr>
            </a:br>
            <a:r>
              <a:rPr lang="en-US" sz="2300" b="1" dirty="0">
                <a:solidFill>
                  <a:srgbClr val="FF0000"/>
                </a:solidFill>
              </a:rPr>
              <a:t>You are my only way of </a:t>
            </a:r>
            <a:r>
              <a:rPr lang="en-US" sz="2300" b="1" dirty="0" smtClean="0">
                <a:solidFill>
                  <a:srgbClr val="FF0000"/>
                </a:solidFill>
              </a:rPr>
              <a:t>life Jesus </a:t>
            </a:r>
            <a:r>
              <a:rPr lang="en-US" sz="2300" b="1" dirty="0">
                <a:solidFill>
                  <a:schemeClr val="tx1"/>
                </a:solidFill>
              </a:rPr>
              <a:t/>
            </a:r>
            <a:br>
              <a:rPr lang="en-US" sz="2300" b="1" dirty="0">
                <a:solidFill>
                  <a:schemeClr val="tx1"/>
                </a:solidFill>
              </a:rPr>
            </a:b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>
                <a:solidFill>
                  <a:schemeClr val="tx1"/>
                </a:solidFill>
              </a:rPr>
              <a:t/>
            </a:r>
            <a:br>
              <a:rPr lang="en-US" sz="2300" b="1" dirty="0">
                <a:solidFill>
                  <a:schemeClr val="tx1"/>
                </a:solidFill>
              </a:rPr>
            </a:br>
            <a:r>
              <a:rPr lang="en-US" sz="2300" b="1" dirty="0">
                <a:solidFill>
                  <a:schemeClr val="tx1"/>
                </a:solidFill>
              </a:rPr>
              <a:t>My way one that You will make for me</a:t>
            </a:r>
            <a:br>
              <a:rPr lang="en-US" sz="2300" b="1" dirty="0">
                <a:solidFill>
                  <a:schemeClr val="tx1"/>
                </a:solidFill>
              </a:rPr>
            </a:br>
            <a:r>
              <a:rPr lang="en-US" sz="2300" b="1" dirty="0">
                <a:solidFill>
                  <a:schemeClr val="tx1"/>
                </a:solidFill>
              </a:rPr>
              <a:t>As You will test me with Your fire </a:t>
            </a:r>
            <a:br>
              <a:rPr lang="en-US" sz="2300" b="1" dirty="0">
                <a:solidFill>
                  <a:schemeClr val="tx1"/>
                </a:solidFill>
              </a:rPr>
            </a:br>
            <a:r>
              <a:rPr lang="en-US" sz="2300" b="1" dirty="0">
                <a:solidFill>
                  <a:schemeClr val="tx1"/>
                </a:solidFill>
              </a:rPr>
              <a:t>Like a gold I will shine through</a:t>
            </a:r>
            <a:br>
              <a:rPr lang="en-US" sz="2300" b="1" dirty="0">
                <a:solidFill>
                  <a:schemeClr val="tx1"/>
                </a:solidFill>
              </a:rPr>
            </a:br>
            <a:r>
              <a:rPr lang="en-US" sz="2300" b="1" dirty="0">
                <a:solidFill>
                  <a:schemeClr val="tx1"/>
                </a:solidFill>
              </a:rPr>
              <a:t>I will give You praise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You're My Only Way Of Life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You're My Only Way Of Life</dc:title>
  <dc:creator>mary</dc:creator>
  <cp:lastModifiedBy>mary</cp:lastModifiedBy>
  <cp:revision>9</cp:revision>
  <dcterms:created xsi:type="dcterms:W3CDTF">2017-02-20T00:02:53Z</dcterms:created>
  <dcterms:modified xsi:type="dcterms:W3CDTF">2017-02-20T01:08:29Z</dcterms:modified>
</cp:coreProperties>
</file>