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F6089-C756-41F7-A368-02CB76BD36B8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BEB25-0AA9-481E-B909-CBB62E54E34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BEB25-0AA9-481E-B909-CBB62E54E346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1DD2D-AA8C-4A8C-89C1-13CCB69AC759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D3D9-4C17-48FA-BDF6-4F378BDEED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1DD2D-AA8C-4A8C-89C1-13CCB69AC759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D3D9-4C17-48FA-BDF6-4F378BDEED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1DD2D-AA8C-4A8C-89C1-13CCB69AC759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D3D9-4C17-48FA-BDF6-4F378BDEED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1DD2D-AA8C-4A8C-89C1-13CCB69AC759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D3D9-4C17-48FA-BDF6-4F378BDEED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1DD2D-AA8C-4A8C-89C1-13CCB69AC759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D3D9-4C17-48FA-BDF6-4F378BDEED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1DD2D-AA8C-4A8C-89C1-13CCB69AC759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D3D9-4C17-48FA-BDF6-4F378BDEED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1DD2D-AA8C-4A8C-89C1-13CCB69AC759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D3D9-4C17-48FA-BDF6-4F378BDEED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1DD2D-AA8C-4A8C-89C1-13CCB69AC759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D3D9-4C17-48FA-BDF6-4F378BDEED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1DD2D-AA8C-4A8C-89C1-13CCB69AC759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D3D9-4C17-48FA-BDF6-4F378BDEED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1DD2D-AA8C-4A8C-89C1-13CCB69AC759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D3D9-4C17-48FA-BDF6-4F378BDEED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1DD2D-AA8C-4A8C-89C1-13CCB69AC759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D3D9-4C17-48FA-BDF6-4F378BDEED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1DD2D-AA8C-4A8C-89C1-13CCB69AC759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8D3D9-4C17-48FA-BDF6-4F378BDEEDE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en We All Get to Heaven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en We All Get to Heav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0"/>
            <a:ext cx="5472608" cy="57849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When We All Get to Heaven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7344816" cy="612068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Sing the wondrous love of Jesus, Sing His mercy and His grace.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In the mansions bright and </a:t>
            </a:r>
            <a:r>
              <a:rPr lang="en-US" sz="2000" b="1" dirty="0" err="1" smtClean="0">
                <a:solidFill>
                  <a:schemeClr val="tx1"/>
                </a:solidFill>
              </a:rPr>
              <a:t>blessèd</a:t>
            </a:r>
            <a:r>
              <a:rPr lang="en-US" sz="2000" b="1" dirty="0" smtClean="0">
                <a:solidFill>
                  <a:schemeClr val="tx1"/>
                </a:solidFill>
              </a:rPr>
              <a:t>  He’ll prepare for us a place.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                           When we all get to Heaven, What a day of rejoicing that will be!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When we all see Jesus, We’ll sing and shout the victory!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While we walk the pilgrim pathway, Clouds will overspread the sky;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But when traveling days are over, Not a shadow, not a sigh.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Let us then be true and faithful, Trusting, serving every day;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Just one glimpse of Him in glory Will the toils of life repay.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Onward to the prize before us! Soon His beauty we’ll behold;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Soon the pearly gates will open; We shall tread the streets of gold.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21</Words>
  <Application>Microsoft Office PowerPoint</Application>
  <PresentationFormat>On-screen Show (4:3)</PresentationFormat>
  <Paragraphs>15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When We All Get to Heaven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We All Get to Heaven </dc:title>
  <dc:creator>mary</dc:creator>
  <cp:lastModifiedBy>mary</cp:lastModifiedBy>
  <cp:revision>11</cp:revision>
  <dcterms:created xsi:type="dcterms:W3CDTF">2017-02-16T12:25:18Z</dcterms:created>
  <dcterms:modified xsi:type="dcterms:W3CDTF">2017-02-16T13:36:03Z</dcterms:modified>
</cp:coreProperties>
</file>