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01FC-42F7-49A7-8681-A8B0E7DEFB2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E9D6F-97D8-4BB2-87F7-5F4ECB103E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the day that the Lord has mad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398782" y="1844824"/>
            <a:ext cx="5745217" cy="44744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is the day that the Lord has m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488832" cy="76470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This is the day that the Lord has made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57400"/>
            <a:ext cx="7488832" cy="54006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This is the day That the Lord has made 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 smtClean="0">
                <a:solidFill>
                  <a:schemeClr val="tx1"/>
                </a:solidFill>
              </a:rPr>
              <a:t>will rejoice and be glad in it </a:t>
            </a:r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O </a:t>
            </a:r>
            <a:r>
              <a:rPr lang="en-US" sz="2400" b="1" dirty="0" smtClean="0">
                <a:solidFill>
                  <a:schemeClr val="tx1"/>
                </a:solidFill>
              </a:rPr>
              <a:t>this is the day That the Lord has </a:t>
            </a:r>
            <a:r>
              <a:rPr lang="en-US" sz="2400" b="1" dirty="0" smtClean="0">
                <a:solidFill>
                  <a:schemeClr val="tx1"/>
                </a:solidFill>
              </a:rPr>
              <a:t>made                                                   I will </a:t>
            </a:r>
            <a:r>
              <a:rPr lang="en-US" sz="2400" b="1" dirty="0" smtClean="0">
                <a:solidFill>
                  <a:schemeClr val="tx1"/>
                </a:solidFill>
              </a:rPr>
              <a:t>rejoice and be glad in it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Rejoice </a:t>
            </a:r>
            <a:r>
              <a:rPr lang="en-US" sz="2400" b="1" dirty="0" smtClean="0">
                <a:solidFill>
                  <a:schemeClr val="tx1"/>
                </a:solidFill>
              </a:rPr>
              <a:t>in the Lord Rejoice in the Lord  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Celebrate the presence of the Lord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For </a:t>
            </a:r>
            <a:r>
              <a:rPr lang="en-US" sz="2400" b="1" dirty="0" smtClean="0">
                <a:solidFill>
                  <a:schemeClr val="tx1"/>
                </a:solidFill>
              </a:rPr>
              <a:t>He is worthy to be praised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Celebrate </a:t>
            </a:r>
            <a:r>
              <a:rPr lang="en-US" sz="2400" b="1" dirty="0" smtClean="0">
                <a:solidFill>
                  <a:schemeClr val="tx1"/>
                </a:solidFill>
              </a:rPr>
              <a:t>the presence of the Lord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or </a:t>
            </a:r>
            <a:r>
              <a:rPr lang="en-US" sz="2400" b="1" dirty="0" smtClean="0">
                <a:solidFill>
                  <a:schemeClr val="tx1"/>
                </a:solidFill>
              </a:rPr>
              <a:t>He is worthy to be praised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Rejoice </a:t>
            </a:r>
            <a:r>
              <a:rPr lang="en-US" sz="2400" b="1" dirty="0" smtClean="0">
                <a:solidFill>
                  <a:schemeClr val="tx1"/>
                </a:solidFill>
              </a:rPr>
              <a:t>in the Lord Rejoice in the Lord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is the day that the Lord has made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day that the Lord has made</dc:title>
  <dc:creator>mary</dc:creator>
  <cp:lastModifiedBy>mary</cp:lastModifiedBy>
  <cp:revision>11</cp:revision>
  <dcterms:created xsi:type="dcterms:W3CDTF">2017-02-01T16:20:47Z</dcterms:created>
  <dcterms:modified xsi:type="dcterms:W3CDTF">2017-02-01T18:14:18Z</dcterms:modified>
</cp:coreProperties>
</file>