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70" d="100"/>
          <a:sy n="70" d="100"/>
        </p:scale>
        <p:origin x="-167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450D-571A-4501-8E2E-49E1B11DD24F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999FD-C382-4B8E-9C76-09F28EC375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.jpg"/>
          <p:cNvPicPr>
            <a:picLocks noChangeAspect="1"/>
          </p:cNvPicPr>
          <p:nvPr userDrawn="1"/>
        </p:nvPicPr>
        <p:blipFill>
          <a:blip r:embed="rId14" cstate="print">
            <a:lum bright="26000"/>
          </a:blip>
          <a:stretch>
            <a:fillRect/>
          </a:stretch>
        </p:blipFill>
        <p:spPr>
          <a:xfrm>
            <a:off x="4491227" y="908720"/>
            <a:ext cx="4652773" cy="4869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Foun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248472" cy="3326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There is a Fountain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712" y="330522"/>
            <a:ext cx="5868144" cy="652747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There is a fountain filled with blood drawn from Emmanuel's veins;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And </a:t>
            </a:r>
            <a:r>
              <a:rPr lang="en-US" sz="1600" b="1" dirty="0" smtClean="0">
                <a:solidFill>
                  <a:schemeClr val="tx1"/>
                </a:solidFill>
              </a:rPr>
              <a:t>sinners plunged beneath that flood lose all their guilty stains</a:t>
            </a:r>
            <a:r>
              <a:rPr lang="en-US" sz="1600" b="1" dirty="0" smtClean="0">
                <a:solidFill>
                  <a:schemeClr val="tx1"/>
                </a:solidFill>
              </a:rPr>
              <a:t>.                             </a:t>
            </a:r>
            <a:r>
              <a:rPr lang="en-US" sz="1600" b="1" dirty="0" smtClean="0">
                <a:solidFill>
                  <a:schemeClr val="tx1"/>
                </a:solidFill>
              </a:rPr>
              <a:t>Lose all their guilty stains, lose all their guilty </a:t>
            </a:r>
            <a:r>
              <a:rPr lang="en-US" sz="1600" b="1" dirty="0" smtClean="0">
                <a:solidFill>
                  <a:schemeClr val="tx1"/>
                </a:solidFill>
              </a:rPr>
              <a:t>stains;                               And </a:t>
            </a:r>
            <a:r>
              <a:rPr lang="en-US" sz="1600" b="1" dirty="0" smtClean="0">
                <a:solidFill>
                  <a:schemeClr val="tx1"/>
                </a:solidFill>
              </a:rPr>
              <a:t>sinners plunged beneath that flood lose all their guilty stains.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 </a:t>
            </a:r>
            <a:r>
              <a:rPr lang="en-US" sz="1600" b="1" dirty="0" smtClean="0">
                <a:solidFill>
                  <a:schemeClr val="tx1"/>
                </a:solidFill>
              </a:rPr>
              <a:t>dying thief rejoiced to see that fountain in his day;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                And </a:t>
            </a:r>
            <a:r>
              <a:rPr lang="en-US" sz="1600" b="1" dirty="0" smtClean="0">
                <a:solidFill>
                  <a:schemeClr val="tx1"/>
                </a:solidFill>
              </a:rPr>
              <a:t>there have I, though vile as he, washed all my sins away.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Washed </a:t>
            </a:r>
            <a:r>
              <a:rPr lang="en-US" sz="1600" b="1" dirty="0" smtClean="0">
                <a:solidFill>
                  <a:schemeClr val="tx1"/>
                </a:solidFill>
              </a:rPr>
              <a:t>all my sins away, washed all my sins away;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                        And </a:t>
            </a:r>
            <a:r>
              <a:rPr lang="en-US" sz="1600" b="1" dirty="0" smtClean="0">
                <a:solidFill>
                  <a:schemeClr val="tx1"/>
                </a:solidFill>
              </a:rPr>
              <a:t>there have I, though vile as he, washed all my sins away.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Dear </a:t>
            </a:r>
            <a:r>
              <a:rPr lang="en-US" sz="1600" b="1" dirty="0" smtClean="0">
                <a:solidFill>
                  <a:schemeClr val="tx1"/>
                </a:solidFill>
              </a:rPr>
              <a:t>dying Lamb, Thy precious blood shall never lose its power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Till </a:t>
            </a:r>
            <a:r>
              <a:rPr lang="en-US" sz="1600" b="1" dirty="0" smtClean="0">
                <a:solidFill>
                  <a:schemeClr val="tx1"/>
                </a:solidFill>
              </a:rPr>
              <a:t>all the ransomed church of God be saved, to sin no more.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       Be </a:t>
            </a:r>
            <a:r>
              <a:rPr lang="en-US" sz="1600" b="1" dirty="0" smtClean="0">
                <a:solidFill>
                  <a:schemeClr val="tx1"/>
                </a:solidFill>
              </a:rPr>
              <a:t>saved, to sin no more, be saved, to sin no more;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                            Till </a:t>
            </a:r>
            <a:r>
              <a:rPr lang="en-US" sz="1600" b="1" dirty="0" smtClean="0">
                <a:solidFill>
                  <a:schemeClr val="tx1"/>
                </a:solidFill>
              </a:rPr>
              <a:t>all the ransomed church of God be saved, to sin no more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E'er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since, by faith, I saw the stream Thy flowing wounds supply,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Redeeming </a:t>
            </a:r>
            <a:r>
              <a:rPr lang="en-US" sz="1600" b="1" dirty="0" smtClean="0">
                <a:solidFill>
                  <a:schemeClr val="tx1"/>
                </a:solidFill>
              </a:rPr>
              <a:t>love has been my theme, and shall be till I die.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            And </a:t>
            </a:r>
            <a:r>
              <a:rPr lang="en-US" sz="1600" b="1" dirty="0" smtClean="0">
                <a:solidFill>
                  <a:schemeClr val="tx1"/>
                </a:solidFill>
              </a:rPr>
              <a:t>shall be till I die, and shall be till I die;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                           Redeeming </a:t>
            </a:r>
            <a:r>
              <a:rPr lang="en-US" sz="1600" b="1" dirty="0" smtClean="0">
                <a:solidFill>
                  <a:schemeClr val="tx1"/>
                </a:solidFill>
              </a:rPr>
              <a:t>love has been my theme, and shall be till I die.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When </a:t>
            </a:r>
            <a:r>
              <a:rPr lang="en-US" sz="1600" b="1" dirty="0" smtClean="0">
                <a:solidFill>
                  <a:schemeClr val="tx1"/>
                </a:solidFill>
              </a:rPr>
              <a:t>this poor lisping, stammering tongue lies silent in the grave.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Then </a:t>
            </a:r>
            <a:r>
              <a:rPr lang="en-US" sz="1600" b="1" dirty="0" smtClean="0">
                <a:solidFill>
                  <a:schemeClr val="tx1"/>
                </a:solidFill>
              </a:rPr>
              <a:t>in a nobler, sweeter song, I'll sing Thy power to save,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I'll </a:t>
            </a:r>
            <a:r>
              <a:rPr lang="en-US" sz="1600" b="1" dirty="0" smtClean="0">
                <a:solidFill>
                  <a:schemeClr val="tx1"/>
                </a:solidFill>
              </a:rPr>
              <a:t>sing Thy power to save, I'll sing Thy power to save,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Then </a:t>
            </a:r>
            <a:r>
              <a:rPr lang="en-US" sz="1600" b="1" dirty="0" smtClean="0">
                <a:solidFill>
                  <a:schemeClr val="tx1"/>
                </a:solidFill>
              </a:rPr>
              <a:t>in a nobler, sweeter song, I'll sing Thy power to save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 is a Fountain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9</cp:revision>
  <dcterms:created xsi:type="dcterms:W3CDTF">2017-02-15T02:26:14Z</dcterms:created>
  <dcterms:modified xsi:type="dcterms:W3CDTF">2017-02-15T14:00:04Z</dcterms:modified>
</cp:coreProperties>
</file>