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6576-8B14-4EA9-8842-E77104DAEA88}" type="datetimeFigureOut">
              <a:rPr lang="en-US" smtClean="0"/>
              <a:t>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D7D2-418C-4BDF-A010-A7CF4B5203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6576-8B14-4EA9-8842-E77104DAEA88}" type="datetimeFigureOut">
              <a:rPr lang="en-US" smtClean="0"/>
              <a:t>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D7D2-418C-4BDF-A010-A7CF4B5203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6576-8B14-4EA9-8842-E77104DAEA88}" type="datetimeFigureOut">
              <a:rPr lang="en-US" smtClean="0"/>
              <a:t>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D7D2-418C-4BDF-A010-A7CF4B5203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6576-8B14-4EA9-8842-E77104DAEA88}" type="datetimeFigureOut">
              <a:rPr lang="en-US" smtClean="0"/>
              <a:t>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D7D2-418C-4BDF-A010-A7CF4B5203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6576-8B14-4EA9-8842-E77104DAEA88}" type="datetimeFigureOut">
              <a:rPr lang="en-US" smtClean="0"/>
              <a:t>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D7D2-418C-4BDF-A010-A7CF4B5203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6576-8B14-4EA9-8842-E77104DAEA88}" type="datetimeFigureOut">
              <a:rPr lang="en-US" smtClean="0"/>
              <a:t>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D7D2-418C-4BDF-A010-A7CF4B5203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6576-8B14-4EA9-8842-E77104DAEA88}" type="datetimeFigureOut">
              <a:rPr lang="en-US" smtClean="0"/>
              <a:t>2/18/2017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D7D2-418C-4BDF-A010-A7CF4B5203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6576-8B14-4EA9-8842-E77104DAEA88}" type="datetimeFigureOut">
              <a:rPr lang="en-US" smtClean="0"/>
              <a:t>2/18/2017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D7D2-418C-4BDF-A010-A7CF4B5203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6576-8B14-4EA9-8842-E77104DAEA88}" type="datetimeFigureOut">
              <a:rPr lang="en-US" smtClean="0"/>
              <a:t>2/18/2017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D7D2-418C-4BDF-A010-A7CF4B5203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6576-8B14-4EA9-8842-E77104DAEA88}" type="datetimeFigureOut">
              <a:rPr lang="en-US" smtClean="0"/>
              <a:t>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D7D2-418C-4BDF-A010-A7CF4B5203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6576-8B14-4EA9-8842-E77104DAEA88}" type="datetimeFigureOut">
              <a:rPr lang="en-US" smtClean="0"/>
              <a:t>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D7D2-418C-4BDF-A010-A7CF4B5203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A6576-8B14-4EA9-8842-E77104DAEA88}" type="datetimeFigureOut">
              <a:rPr lang="en-US" smtClean="0"/>
              <a:t>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3D7D2-418C-4BDF-A010-A7CF4B52038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Lord Is My Shepherd I'll Not Wan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Lord Is My Shepherd I'll Not W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0"/>
            <a:ext cx="6696744" cy="578495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The Lord Is My Shepherd I'll Not Want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323" y="620688"/>
            <a:ext cx="7888077" cy="597666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The Lord's my Shepherd, I'll not want. he makes me down to lie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in pastures green; he </a:t>
            </a:r>
            <a:r>
              <a:rPr lang="en-US" sz="2000" b="1" dirty="0" err="1" smtClean="0">
                <a:solidFill>
                  <a:schemeClr val="tx1"/>
                </a:solidFill>
              </a:rPr>
              <a:t>leadeth</a:t>
            </a:r>
            <a:r>
              <a:rPr lang="en-US" sz="2000" b="1" dirty="0" smtClean="0">
                <a:solidFill>
                  <a:schemeClr val="tx1"/>
                </a:solidFill>
              </a:rPr>
              <a:t> me the quiet waters by.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My soul he doth restore again; and me to walk doth make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within the paths of righteousness, even for his own Name's sake.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Yea, though I walk in death's dark vale, yet will I fear no ill;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for thou art with me; and thy rod and staff my comfort still.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My table thou hast furnished in presence of my foes;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my head thou dost with oil anoint, and my cup overflows.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Goodness and mercy all my life shall surely follow me;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in God's house forevermore my dwelling place shall be.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Lord Is My Shepherd I'll Not Want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Lord Is My Shepherd I'll Not Want </dc:title>
  <dc:creator>mary</dc:creator>
  <cp:lastModifiedBy>mary</cp:lastModifiedBy>
  <cp:revision>6</cp:revision>
  <dcterms:created xsi:type="dcterms:W3CDTF">2017-02-18T13:22:00Z</dcterms:created>
  <dcterms:modified xsi:type="dcterms:W3CDTF">2017-02-18T14:33:35Z</dcterms:modified>
</cp:coreProperties>
</file>