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BA97-BD87-4020-ADE4-39D1A4D6D8A8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227B-0473-4A2E-ABE0-79E8726F4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BA97-BD87-4020-ADE4-39D1A4D6D8A8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227B-0473-4A2E-ABE0-79E8726F4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BA97-BD87-4020-ADE4-39D1A4D6D8A8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227B-0473-4A2E-ABE0-79E8726F4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BA97-BD87-4020-ADE4-39D1A4D6D8A8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227B-0473-4A2E-ABE0-79E8726F4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BA97-BD87-4020-ADE4-39D1A4D6D8A8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227B-0473-4A2E-ABE0-79E8726F4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BA97-BD87-4020-ADE4-39D1A4D6D8A8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227B-0473-4A2E-ABE0-79E8726F4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BA97-BD87-4020-ADE4-39D1A4D6D8A8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227B-0473-4A2E-ABE0-79E8726F4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BA97-BD87-4020-ADE4-39D1A4D6D8A8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227B-0473-4A2E-ABE0-79E8726F4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BA97-BD87-4020-ADE4-39D1A4D6D8A8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227B-0473-4A2E-ABE0-79E8726F4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BA97-BD87-4020-ADE4-39D1A4D6D8A8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227B-0473-4A2E-ABE0-79E8726F4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BA97-BD87-4020-ADE4-39D1A4D6D8A8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5227B-0473-4A2E-ABE0-79E8726F4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8BA97-BD87-4020-ADE4-39D1A4D6D8A8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5227B-0473-4A2E-ABE0-79E8726F44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King of Love My Shepherd Is.jpg"/>
          <p:cNvPicPr>
            <a:picLocks noChangeAspect="1"/>
          </p:cNvPicPr>
          <p:nvPr userDrawn="1"/>
        </p:nvPicPr>
        <p:blipFill>
          <a:blip r:embed="rId14" cstate="print">
            <a:lum bright="5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King of Love My Shepherd 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"/>
            <a:ext cx="6480720" cy="47667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The King of Love My Shepherd Is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7920880" cy="602128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The </a:t>
            </a:r>
            <a:r>
              <a:rPr lang="en-US" sz="2000" b="1" dirty="0" smtClean="0">
                <a:solidFill>
                  <a:schemeClr val="tx1"/>
                </a:solidFill>
              </a:rPr>
              <a:t>King of love my shepherd is, whose goodness </a:t>
            </a:r>
            <a:r>
              <a:rPr lang="en-US" sz="2000" b="1" dirty="0" err="1" smtClean="0">
                <a:solidFill>
                  <a:schemeClr val="tx1"/>
                </a:solidFill>
              </a:rPr>
              <a:t>faileth</a:t>
            </a:r>
            <a:r>
              <a:rPr lang="en-US" sz="2000" b="1" dirty="0" smtClean="0">
                <a:solidFill>
                  <a:schemeClr val="tx1"/>
                </a:solidFill>
              </a:rPr>
              <a:t> never.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 smtClean="0">
                <a:solidFill>
                  <a:schemeClr val="tx1"/>
                </a:solidFill>
              </a:rPr>
              <a:t>nothing lack if I am his,  and he is mine forever.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Where </a:t>
            </a:r>
            <a:r>
              <a:rPr lang="en-US" sz="2000" b="1" dirty="0" smtClean="0">
                <a:solidFill>
                  <a:schemeClr val="tx1"/>
                </a:solidFill>
              </a:rPr>
              <a:t>streams of living water flow, my ransomed soul he </a:t>
            </a:r>
            <a:r>
              <a:rPr lang="en-US" sz="2000" b="1" dirty="0" err="1" smtClean="0">
                <a:solidFill>
                  <a:schemeClr val="tx1"/>
                </a:solidFill>
              </a:rPr>
              <a:t>leadeth</a:t>
            </a:r>
            <a:r>
              <a:rPr lang="en-US" sz="2000" b="1" dirty="0" smtClean="0">
                <a:solidFill>
                  <a:schemeClr val="tx1"/>
                </a:solidFill>
              </a:rPr>
              <a:t>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and </a:t>
            </a:r>
            <a:r>
              <a:rPr lang="en-US" sz="2000" b="1" dirty="0" smtClean="0">
                <a:solidFill>
                  <a:schemeClr val="tx1"/>
                </a:solidFill>
              </a:rPr>
              <a:t>where the verdant pastures grow,  with food celestial </a:t>
            </a:r>
            <a:r>
              <a:rPr lang="en-US" sz="2000" b="1" dirty="0" err="1" smtClean="0">
                <a:solidFill>
                  <a:schemeClr val="tx1"/>
                </a:solidFill>
              </a:rPr>
              <a:t>feedeth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Perverse </a:t>
            </a:r>
            <a:r>
              <a:rPr lang="en-US" sz="2000" b="1" dirty="0" smtClean="0">
                <a:solidFill>
                  <a:srgbClr val="FF0000"/>
                </a:solidFill>
              </a:rPr>
              <a:t>and foolish, oft I strayed,  but yet in love he sought me;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</a:t>
            </a:r>
            <a:r>
              <a:rPr lang="en-US" sz="2000" b="1" dirty="0" smtClean="0">
                <a:solidFill>
                  <a:srgbClr val="FF0000"/>
                </a:solidFill>
              </a:rPr>
              <a:t>on his shoulder gently laid, and home, rejoicing, brought </a:t>
            </a:r>
            <a:r>
              <a:rPr lang="en-US" sz="2000" b="1" dirty="0" smtClean="0">
                <a:solidFill>
                  <a:srgbClr val="FF0000"/>
                </a:solidFill>
              </a:rPr>
              <a:t>me.(x2)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In </a:t>
            </a:r>
            <a:r>
              <a:rPr lang="en-US" sz="2000" b="1" dirty="0" smtClean="0">
                <a:solidFill>
                  <a:schemeClr val="tx1"/>
                </a:solidFill>
              </a:rPr>
              <a:t>death's dark vale I fear no ill, with thee, dear Lord, beside me;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thy </a:t>
            </a:r>
            <a:r>
              <a:rPr lang="en-US" sz="2000" b="1" dirty="0" smtClean="0">
                <a:solidFill>
                  <a:schemeClr val="tx1"/>
                </a:solidFill>
              </a:rPr>
              <a:t>rod and staff my comfort still, thy cross before to guide me.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Thou </a:t>
            </a:r>
            <a:r>
              <a:rPr lang="en-US" sz="2000" b="1" dirty="0" err="1" smtClean="0">
                <a:solidFill>
                  <a:schemeClr val="tx1"/>
                </a:solidFill>
              </a:rPr>
              <a:t>spreadst</a:t>
            </a:r>
            <a:r>
              <a:rPr lang="en-US" sz="2000" b="1" dirty="0" smtClean="0">
                <a:solidFill>
                  <a:schemeClr val="tx1"/>
                </a:solidFill>
              </a:rPr>
              <a:t> a table in my sight; thy unction grace </a:t>
            </a:r>
            <a:r>
              <a:rPr lang="en-US" sz="2000" b="1" dirty="0" err="1" smtClean="0">
                <a:solidFill>
                  <a:schemeClr val="tx1"/>
                </a:solidFill>
              </a:rPr>
              <a:t>bestoweth</a:t>
            </a:r>
            <a:r>
              <a:rPr lang="en-US" sz="2000" b="1" dirty="0" smtClean="0">
                <a:solidFill>
                  <a:schemeClr val="tx1"/>
                </a:solidFill>
              </a:rPr>
              <a:t>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</a:t>
            </a:r>
            <a:r>
              <a:rPr lang="en-US" sz="2000" b="1" dirty="0" smtClean="0">
                <a:solidFill>
                  <a:schemeClr val="tx1"/>
                </a:solidFill>
              </a:rPr>
              <a:t>oh, what transport of delight  from thy pure chalice </a:t>
            </a:r>
            <a:r>
              <a:rPr lang="en-US" sz="2000" b="1" dirty="0" err="1" smtClean="0">
                <a:solidFill>
                  <a:schemeClr val="tx1"/>
                </a:solidFill>
              </a:rPr>
              <a:t>floweth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And </a:t>
            </a:r>
            <a:r>
              <a:rPr lang="en-US" sz="2000" b="1" dirty="0" smtClean="0">
                <a:solidFill>
                  <a:srgbClr val="FF0000"/>
                </a:solidFill>
              </a:rPr>
              <a:t>so through all the length of days, thy goodness </a:t>
            </a:r>
            <a:r>
              <a:rPr lang="en-US" sz="2000" b="1" dirty="0" err="1" smtClean="0">
                <a:solidFill>
                  <a:srgbClr val="FF0000"/>
                </a:solidFill>
              </a:rPr>
              <a:t>faileth</a:t>
            </a:r>
            <a:r>
              <a:rPr lang="en-US" sz="2000" b="1" dirty="0" smtClean="0">
                <a:solidFill>
                  <a:srgbClr val="FF0000"/>
                </a:solidFill>
              </a:rPr>
              <a:t> never;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Good </a:t>
            </a:r>
            <a:r>
              <a:rPr lang="en-US" sz="2000" b="1" dirty="0" smtClean="0">
                <a:solidFill>
                  <a:srgbClr val="FF0000"/>
                </a:solidFill>
              </a:rPr>
              <a:t>Shepherd, may I sing thy praise  within thy house forever. </a:t>
            </a:r>
            <a:r>
              <a:rPr lang="en-US" sz="2000" b="1" dirty="0" smtClean="0">
                <a:solidFill>
                  <a:srgbClr val="FF0000"/>
                </a:solidFill>
              </a:rPr>
              <a:t>(x2) </a:t>
            </a:r>
            <a:r>
              <a:rPr lang="en-US" sz="2000" b="1" dirty="0" smtClean="0">
                <a:solidFill>
                  <a:schemeClr val="tx1"/>
                </a:solidFill>
              </a:rPr>
              <a:t>Amen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King of Love My Shepherd Is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King of Love My Shepherd Is </dc:title>
  <dc:creator>mary</dc:creator>
  <cp:lastModifiedBy>mary</cp:lastModifiedBy>
  <cp:revision>12</cp:revision>
  <dcterms:created xsi:type="dcterms:W3CDTF">2017-02-28T02:40:09Z</dcterms:created>
  <dcterms:modified xsi:type="dcterms:W3CDTF">2017-02-28T14:16:01Z</dcterms:modified>
</cp:coreProperties>
</file>