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2A1E9-F615-48AE-B446-A9E4AD431B24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8AF8B-5762-4F6C-ABD3-C7258CC94E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Church's One Found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55272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Church's One Foundation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552728" cy="604867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church’s one foundation is Jesus Christ, her Lord;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she </a:t>
            </a:r>
            <a:r>
              <a:rPr lang="en-US" sz="2000" b="1" dirty="0" smtClean="0">
                <a:solidFill>
                  <a:schemeClr val="tx1"/>
                </a:solidFill>
              </a:rPr>
              <a:t>is his new creation by water and the Word.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</a:t>
            </a:r>
            <a:r>
              <a:rPr lang="en-US" sz="2000" b="1" dirty="0" smtClean="0">
                <a:solidFill>
                  <a:schemeClr val="tx1"/>
                </a:solidFill>
              </a:rPr>
              <a:t>heaven he came and sought her to be his holy bride;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</a:t>
            </a:r>
            <a:r>
              <a:rPr lang="en-US" sz="2000" b="1" dirty="0" smtClean="0">
                <a:solidFill>
                  <a:schemeClr val="tx1"/>
                </a:solidFill>
              </a:rPr>
              <a:t>his own blood he bought her, and for her life he died.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Elect </a:t>
            </a:r>
            <a:r>
              <a:rPr lang="en-US" sz="2000" b="1" dirty="0" smtClean="0">
                <a:solidFill>
                  <a:schemeClr val="tx1"/>
                </a:solidFill>
              </a:rPr>
              <a:t>from every nation, yet one o’er all the earth;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her </a:t>
            </a:r>
            <a:r>
              <a:rPr lang="en-US" sz="2000" b="1" dirty="0" smtClean="0">
                <a:solidFill>
                  <a:schemeClr val="tx1"/>
                </a:solidFill>
              </a:rPr>
              <a:t>charter of salvation: one Lord, one faith, one birth.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One </a:t>
            </a:r>
            <a:r>
              <a:rPr lang="en-US" sz="2000" b="1" dirty="0" smtClean="0">
                <a:solidFill>
                  <a:schemeClr val="tx1"/>
                </a:solidFill>
              </a:rPr>
              <a:t>holy name she blesses, partakes one holy food,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to one hope she presses, with every grace endued.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Mid </a:t>
            </a:r>
            <a:r>
              <a:rPr lang="en-US" sz="2000" b="1" dirty="0" smtClean="0">
                <a:solidFill>
                  <a:schemeClr val="tx1"/>
                </a:solidFill>
              </a:rPr>
              <a:t>toil and tribulation, and tumult of her war,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she </a:t>
            </a:r>
            <a:r>
              <a:rPr lang="en-US" sz="2000" b="1" dirty="0" smtClean="0">
                <a:solidFill>
                  <a:schemeClr val="tx1"/>
                </a:solidFill>
              </a:rPr>
              <a:t>waits the consummation of peace forevermore,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till </a:t>
            </a:r>
            <a:r>
              <a:rPr lang="en-US" sz="2000" b="1" dirty="0" smtClean="0">
                <a:solidFill>
                  <a:schemeClr val="tx1"/>
                </a:solidFill>
              </a:rPr>
              <a:t>with the vision glorious her longing eyes are blest,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the great church victorious shall be the church at rest.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Yet </a:t>
            </a:r>
            <a:r>
              <a:rPr lang="en-US" sz="2000" b="1" dirty="0" smtClean="0">
                <a:solidFill>
                  <a:schemeClr val="tx1"/>
                </a:solidFill>
              </a:rPr>
              <a:t>she on earth hath union with God the Three in 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mystic sweet communion with those whose rest is won: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smtClean="0">
                <a:solidFill>
                  <a:schemeClr val="tx1"/>
                </a:solidFill>
              </a:rPr>
              <a:t>happy ones and holy! Lord, give us grace that we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ike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them, the meek and lowly, may live eternally. 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Church's One Foundation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Church's One Foundation </dc:title>
  <dc:creator>mary</dc:creator>
  <cp:lastModifiedBy>mary</cp:lastModifiedBy>
  <cp:revision>7</cp:revision>
  <dcterms:created xsi:type="dcterms:W3CDTF">2017-02-21T03:03:06Z</dcterms:created>
  <dcterms:modified xsi:type="dcterms:W3CDTF">2017-02-21T04:36:19Z</dcterms:modified>
</cp:coreProperties>
</file>