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0AF19-7D57-4127-AFDD-BDC493DB739E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7DF58-95AE-4CA8-AE41-4BB3C2A78B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Anthem 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Anth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952328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Anthem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672408" cy="561662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By his stripes we are healed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by his nail-pierced hands we're free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by his blood, we're washed clean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Now we have the victory.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Pre-Chorus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The power of sin is Broken,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 overcame it all,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He has won our freedom,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 has won it all,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Hallelujah, You have won the victory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Hallelujah, You have won it all for me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Death could not hold You down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 are the risen king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Seated in majesty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 are the risen king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Bridge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Our God is risen, he is alive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 won the victory, he reigns on high 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Anthem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Anthem </dc:title>
  <dc:creator>mary</dc:creator>
  <cp:lastModifiedBy>mary</cp:lastModifiedBy>
  <cp:revision>8</cp:revision>
  <dcterms:created xsi:type="dcterms:W3CDTF">2017-02-04T13:33:48Z</dcterms:created>
  <dcterms:modified xsi:type="dcterms:W3CDTF">2018-03-09T19:03:46Z</dcterms:modified>
</cp:coreProperties>
</file>