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3DC4-2B3E-45A0-ADDC-82664B81F030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B36C6-0E8A-4B60-BD2E-70BF8A81D34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ll We Gather at the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2646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Shall We Gather at the River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7560840" cy="5112568"/>
          </a:xfrm>
        </p:spPr>
        <p:txBody>
          <a:bodyPr>
            <a:noAutofit/>
          </a:bodyPr>
          <a:lstStyle/>
          <a:p>
            <a:pPr marL="271463" indent="-271463" algn="l"/>
            <a:r>
              <a:rPr lang="en-US" sz="2000" b="1" dirty="0" smtClean="0">
                <a:solidFill>
                  <a:schemeClr val="tx1"/>
                </a:solidFill>
              </a:rPr>
              <a:t>1. Shall we gather at the river,  where bright angel feet have trod,                       with its crystal tide forever  flowing by the throne of God?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Refrain: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Yes, we'll gather at the river,  the beautiful, the beautiful river;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gather with the saints at the river  that flows by the throne of God.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sz="2000" b="1" dirty="0" smtClean="0">
                <a:solidFill>
                  <a:schemeClr val="tx1"/>
                </a:solidFill>
              </a:rPr>
              <a:t>2. On the margin of the river,  washing up its silver spray,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walk and worship ever,  all the happy golden day.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Ere we reach the shining river,  lay we every burden down;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grace our spirits will deliver,  and provide a robe and crown.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4. Soon we'll reach the shining river, soon our pilgrimage will cease;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soon our happy hearts will quiver  with the melody of peace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Shall We Gather at the River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 We Gather at the River </dc:title>
  <dc:creator>mary</dc:creator>
  <cp:lastModifiedBy>mary</cp:lastModifiedBy>
  <cp:revision>7</cp:revision>
  <dcterms:created xsi:type="dcterms:W3CDTF">2017-02-23T02:58:29Z</dcterms:created>
  <dcterms:modified xsi:type="dcterms:W3CDTF">2017-02-23T04:29:28Z</dcterms:modified>
</cp:coreProperties>
</file>