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B1C19-175E-472E-B7C5-1F3C48CB4F7C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189BF-3BE8-4C8A-B54D-4B2D7B8B28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od, Our Help in Ages P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640871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God, Our Help in Ages Past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6840760" cy="58154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God, our help in ages past, our hope for years  to come,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our shelter from the stormy blast, and our eternal  home: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Under the shadow of thy throne, thy saints have dwelt  secure;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sufficient  is 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arm alone, and our defense is sure.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Before the hills in order stood, or earth received her frame,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from everlasting thou art God, to endless years the same.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 thousand ages in thy sight are like an evening gone;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short as the watch that ends the night before the rising sun.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God, our help in ages past,  our hope for years  to come,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 thou our guide while troubles last, and our eternal  home!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God, Our Help in Ages Past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God, Our Help in Ages Past</dc:title>
  <dc:creator>mary</dc:creator>
  <cp:lastModifiedBy>mary</cp:lastModifiedBy>
  <cp:revision>8</cp:revision>
  <dcterms:created xsi:type="dcterms:W3CDTF">2017-02-20T13:33:48Z</dcterms:created>
  <dcterms:modified xsi:type="dcterms:W3CDTF">2017-02-20T14:15:39Z</dcterms:modified>
</cp:coreProperties>
</file>