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7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BB6DA-0228-4E15-8CA4-71C4EF0DA0E2}" type="datetimeFigureOut">
              <a:rPr lang="en-US" smtClean="0"/>
              <a:pPr/>
              <a:t>2/7/2017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D63BE-B16F-4762-B7E7-D5F11FF308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BB6DA-0228-4E15-8CA4-71C4EF0DA0E2}" type="datetimeFigureOut">
              <a:rPr lang="en-US" smtClean="0"/>
              <a:pPr/>
              <a:t>2/7/2017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D63BE-B16F-4762-B7E7-D5F11FF308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BB6DA-0228-4E15-8CA4-71C4EF0DA0E2}" type="datetimeFigureOut">
              <a:rPr lang="en-US" smtClean="0"/>
              <a:pPr/>
              <a:t>2/7/2017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D63BE-B16F-4762-B7E7-D5F11FF308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BB6DA-0228-4E15-8CA4-71C4EF0DA0E2}" type="datetimeFigureOut">
              <a:rPr lang="en-US" smtClean="0"/>
              <a:pPr/>
              <a:t>2/7/2017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D63BE-B16F-4762-B7E7-D5F11FF308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BB6DA-0228-4E15-8CA4-71C4EF0DA0E2}" type="datetimeFigureOut">
              <a:rPr lang="en-US" smtClean="0"/>
              <a:pPr/>
              <a:t>2/7/2017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D63BE-B16F-4762-B7E7-D5F11FF308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BB6DA-0228-4E15-8CA4-71C4EF0DA0E2}" type="datetimeFigureOut">
              <a:rPr lang="en-US" smtClean="0"/>
              <a:pPr/>
              <a:t>2/7/2017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D63BE-B16F-4762-B7E7-D5F11FF308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BB6DA-0228-4E15-8CA4-71C4EF0DA0E2}" type="datetimeFigureOut">
              <a:rPr lang="en-US" smtClean="0"/>
              <a:pPr/>
              <a:t>2/7/2017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D63BE-B16F-4762-B7E7-D5F11FF308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BB6DA-0228-4E15-8CA4-71C4EF0DA0E2}" type="datetimeFigureOut">
              <a:rPr lang="en-US" smtClean="0"/>
              <a:pPr/>
              <a:t>2/7/2017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D63BE-B16F-4762-B7E7-D5F11FF308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BB6DA-0228-4E15-8CA4-71C4EF0DA0E2}" type="datetimeFigureOut">
              <a:rPr lang="en-US" smtClean="0"/>
              <a:pPr/>
              <a:t>2/7/2017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D63BE-B16F-4762-B7E7-D5F11FF308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BB6DA-0228-4E15-8CA4-71C4EF0DA0E2}" type="datetimeFigureOut">
              <a:rPr lang="en-US" smtClean="0"/>
              <a:pPr/>
              <a:t>2/7/2017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D63BE-B16F-4762-B7E7-D5F11FF308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BB6DA-0228-4E15-8CA4-71C4EF0DA0E2}" type="datetimeFigureOut">
              <a:rPr lang="en-US" smtClean="0"/>
              <a:pPr/>
              <a:t>2/7/2017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D63BE-B16F-4762-B7E7-D5F11FF308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DBB6DA-0228-4E15-8CA4-71C4EF0DA0E2}" type="datetimeFigureOut">
              <a:rPr lang="en-US" smtClean="0"/>
              <a:pPr/>
              <a:t>2/7/2017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5D63BE-B16F-4762-B7E7-D5F11FF3085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My Redeemer Lives.jpg"/>
          <p:cNvPicPr>
            <a:picLocks noChangeAspect="1"/>
          </p:cNvPicPr>
          <p:nvPr userDrawn="1"/>
        </p:nvPicPr>
        <p:blipFill>
          <a:blip r:embed="rId14" cstate="print">
            <a:lum bright="7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y redeermer liv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0"/>
            <a:ext cx="4536504" cy="722511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My Redeemer Lives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548680"/>
            <a:ext cx="6408712" cy="6480720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I know He rescued my soul                                                                                                                          His blood has covered my sin I believe, I believe</a:t>
            </a: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My </a:t>
            </a:r>
            <a:r>
              <a:rPr lang="en-US" sz="2400" b="1" dirty="0" smtClean="0">
                <a:solidFill>
                  <a:schemeClr val="tx1"/>
                </a:solidFill>
              </a:rPr>
              <a:t>shame He's taken </a:t>
            </a:r>
            <a:r>
              <a:rPr lang="en-US" sz="2400" b="1" dirty="0" smtClean="0">
                <a:solidFill>
                  <a:schemeClr val="tx1"/>
                </a:solidFill>
              </a:rPr>
              <a:t>away                                                                                                                          My </a:t>
            </a:r>
            <a:r>
              <a:rPr lang="en-US" sz="2400" b="1" dirty="0" smtClean="0">
                <a:solidFill>
                  <a:schemeClr val="tx1"/>
                </a:solidFill>
              </a:rPr>
              <a:t>pain is healed in His </a:t>
            </a:r>
            <a:r>
              <a:rPr lang="en-US" sz="2400" b="1" dirty="0" smtClean="0">
                <a:solidFill>
                  <a:schemeClr val="tx1"/>
                </a:solidFill>
              </a:rPr>
              <a:t>name I </a:t>
            </a:r>
            <a:r>
              <a:rPr lang="en-US" sz="2400" b="1" dirty="0" smtClean="0">
                <a:solidFill>
                  <a:schemeClr val="tx1"/>
                </a:solidFill>
              </a:rPr>
              <a:t>believe, I believe</a:t>
            </a: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I'll raise a </a:t>
            </a:r>
            <a:r>
              <a:rPr lang="en-US" sz="2400" b="1" dirty="0" smtClean="0">
                <a:solidFill>
                  <a:schemeClr val="tx1"/>
                </a:solidFill>
              </a:rPr>
              <a:t>banner                                                                                                                                             'Cause </a:t>
            </a:r>
            <a:r>
              <a:rPr lang="en-US" sz="2400" b="1" dirty="0" smtClean="0">
                <a:solidFill>
                  <a:schemeClr val="tx1"/>
                </a:solidFill>
              </a:rPr>
              <a:t>my </a:t>
            </a:r>
            <a:r>
              <a:rPr lang="en-US" sz="2400" b="1" dirty="0" smtClean="0">
                <a:solidFill>
                  <a:schemeClr val="tx1"/>
                </a:solidFill>
              </a:rPr>
              <a:t>Lord </a:t>
            </a:r>
            <a:r>
              <a:rPr lang="en-US" sz="2400" b="1" dirty="0" smtClean="0">
                <a:solidFill>
                  <a:schemeClr val="tx1"/>
                </a:solidFill>
              </a:rPr>
              <a:t>Has conquered the </a:t>
            </a:r>
            <a:r>
              <a:rPr lang="en-US" sz="2400" b="1" dirty="0" smtClean="0">
                <a:solidFill>
                  <a:schemeClr val="tx1"/>
                </a:solidFill>
              </a:rPr>
              <a:t>grave</a:t>
            </a:r>
          </a:p>
          <a:p>
            <a:pPr algn="l"/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400" b="1" dirty="0" smtClean="0">
                <a:solidFill>
                  <a:srgbClr val="FF0000"/>
                </a:solidFill>
              </a:rPr>
              <a:t>My redeemer </a:t>
            </a:r>
            <a:r>
              <a:rPr lang="en-US" sz="2400" b="1" dirty="0" smtClean="0">
                <a:solidFill>
                  <a:srgbClr val="FF0000"/>
                </a:solidFill>
              </a:rPr>
              <a:t>lives                                                            My </a:t>
            </a:r>
            <a:r>
              <a:rPr lang="en-US" sz="2400" b="1" dirty="0" smtClean="0">
                <a:solidFill>
                  <a:srgbClr val="FF0000"/>
                </a:solidFill>
              </a:rPr>
              <a:t>redeemer </a:t>
            </a:r>
            <a:r>
              <a:rPr lang="en-US" sz="2400" b="1" dirty="0" smtClean="0">
                <a:solidFill>
                  <a:srgbClr val="FF0000"/>
                </a:solidFill>
              </a:rPr>
              <a:t>lives                                                       My </a:t>
            </a:r>
            <a:r>
              <a:rPr lang="en-US" sz="2400" b="1" dirty="0" smtClean="0">
                <a:solidFill>
                  <a:srgbClr val="FF0000"/>
                </a:solidFill>
              </a:rPr>
              <a:t>redeemer </a:t>
            </a:r>
            <a:r>
              <a:rPr lang="en-US" sz="2400" b="1" dirty="0" smtClean="0">
                <a:solidFill>
                  <a:srgbClr val="FF0000"/>
                </a:solidFill>
              </a:rPr>
              <a:t>lives                                                        My </a:t>
            </a:r>
            <a:r>
              <a:rPr lang="en-US" sz="2400" b="1" dirty="0" smtClean="0">
                <a:solidFill>
                  <a:srgbClr val="FF0000"/>
                </a:solidFill>
              </a:rPr>
              <a:t>redeemer </a:t>
            </a:r>
            <a:r>
              <a:rPr lang="en-US" sz="2400" b="1" dirty="0" smtClean="0">
                <a:solidFill>
                  <a:srgbClr val="FF0000"/>
                </a:solidFill>
              </a:rPr>
              <a:t>lives</a:t>
            </a:r>
          </a:p>
          <a:p>
            <a:pPr algn="l"/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You </a:t>
            </a:r>
            <a:r>
              <a:rPr lang="en-US" sz="2400" b="1" dirty="0" smtClean="0">
                <a:solidFill>
                  <a:schemeClr val="tx1"/>
                </a:solidFill>
              </a:rPr>
              <a:t>lift my burdens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I'll rise with You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I'm dancing on this mountain top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To see Your kingdom come</a:t>
            </a: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/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/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/>
            </a:r>
            <a:br>
              <a:rPr lang="en-US" sz="2400" b="1" dirty="0" smtClean="0">
                <a:solidFill>
                  <a:schemeClr val="tx1"/>
                </a:solidFill>
              </a:rPr>
            </a:b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64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My Redeemer Lives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Redeemer Lives</dc:title>
  <dc:creator>mary</dc:creator>
  <cp:lastModifiedBy>mary</cp:lastModifiedBy>
  <cp:revision>10</cp:revision>
  <dcterms:created xsi:type="dcterms:W3CDTF">2017-02-07T14:09:29Z</dcterms:created>
  <dcterms:modified xsi:type="dcterms:W3CDTF">2017-02-07T15:58:07Z</dcterms:modified>
</cp:coreProperties>
</file>