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4BFC-57C4-49F6-B677-ABAFA1D1C6F2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68A96-EF76-4D8C-8798-22DC383423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4BFC-57C4-49F6-B677-ABAFA1D1C6F2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68A96-EF76-4D8C-8798-22DC383423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4BFC-57C4-49F6-B677-ABAFA1D1C6F2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68A96-EF76-4D8C-8798-22DC383423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4BFC-57C4-49F6-B677-ABAFA1D1C6F2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68A96-EF76-4D8C-8798-22DC383423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4BFC-57C4-49F6-B677-ABAFA1D1C6F2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68A96-EF76-4D8C-8798-22DC383423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4BFC-57C4-49F6-B677-ABAFA1D1C6F2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68A96-EF76-4D8C-8798-22DC383423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4BFC-57C4-49F6-B677-ABAFA1D1C6F2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68A96-EF76-4D8C-8798-22DC383423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4BFC-57C4-49F6-B677-ABAFA1D1C6F2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68A96-EF76-4D8C-8798-22DC383423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4BFC-57C4-49F6-B677-ABAFA1D1C6F2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68A96-EF76-4D8C-8798-22DC383423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4BFC-57C4-49F6-B677-ABAFA1D1C6F2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68A96-EF76-4D8C-8798-22DC383423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4BFC-57C4-49F6-B677-ABAFA1D1C6F2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68A96-EF76-4D8C-8798-22DC383423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74BFC-57C4-49F6-B677-ABAFA1D1C6F2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68A96-EF76-4D8C-8798-22DC383423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ission 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s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0"/>
            <a:ext cx="2016224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Mission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36712"/>
            <a:ext cx="9144000" cy="5472608"/>
          </a:xfrm>
        </p:spPr>
        <p:txBody>
          <a:bodyPr>
            <a:normAutofit/>
          </a:bodyPr>
          <a:lstStyle/>
          <a:p>
            <a:pPr marL="271463" indent="-271463" algn="l"/>
            <a:r>
              <a:rPr lang="en-US" altLang="ko-KR" sz="20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I will follow Jesus who has walked This road of suffering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W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ater and blood that was shed for us That’s the path I’ve chosen to go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Through the mountains or the raging seas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to the ends of the world  I go in peace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Giving all of me to the lost and hurt I will gladly answer God’s call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Here I am, Lord send me to the world Father use me as you will                                                Take my heart, my life, my everything send me and I will go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85725" indent="-85725" algn="l"/>
            <a:r>
              <a:rPr lang="en-US" altLang="ko-KR" sz="2000" b="1" dirty="0" smtClean="0">
                <a:solidFill>
                  <a:schemeClr val="tx1"/>
                </a:solidFill>
              </a:rPr>
              <a:t>2.  Through the mountains or the raging seas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to the ends of the world  I go in peace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Giving all of me to the lost and hurt I will gladly answer God’s call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    Here I am, Lord send me to the world  Father use me as you will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Take my heart, my life, my everything send me and I will go,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Through the world  reject, despise, and  hate I will  choose the path of love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Knowing only that the cross will save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I will follow your way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You gave all to love and make me yours even death upon the cross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Now I will love You forevermore Jesus I am all yours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Mission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</dc:title>
  <dc:creator>mary</dc:creator>
  <cp:lastModifiedBy>mary</cp:lastModifiedBy>
  <cp:revision>15</cp:revision>
  <dcterms:created xsi:type="dcterms:W3CDTF">2017-02-12T02:57:19Z</dcterms:created>
  <dcterms:modified xsi:type="dcterms:W3CDTF">2017-02-12T04:33:20Z</dcterms:modified>
</cp:coreProperties>
</file>