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C42B5-035F-496D-B61B-229DFA14813D}" type="datetimeFigureOut">
              <a:rPr lang="en-US" smtClean="0"/>
              <a:pPr/>
              <a:t>2/22/2017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57F69-DB75-4FDA-9870-271011865B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C42B5-035F-496D-B61B-229DFA14813D}" type="datetimeFigureOut">
              <a:rPr lang="en-US" smtClean="0"/>
              <a:pPr/>
              <a:t>2/22/2017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57F69-DB75-4FDA-9870-271011865B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C42B5-035F-496D-B61B-229DFA14813D}" type="datetimeFigureOut">
              <a:rPr lang="en-US" smtClean="0"/>
              <a:pPr/>
              <a:t>2/22/2017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57F69-DB75-4FDA-9870-271011865B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C42B5-035F-496D-B61B-229DFA14813D}" type="datetimeFigureOut">
              <a:rPr lang="en-US" smtClean="0"/>
              <a:pPr/>
              <a:t>2/22/2017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57F69-DB75-4FDA-9870-271011865B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C42B5-035F-496D-B61B-229DFA14813D}" type="datetimeFigureOut">
              <a:rPr lang="en-US" smtClean="0"/>
              <a:pPr/>
              <a:t>2/22/2017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57F69-DB75-4FDA-9870-271011865B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C42B5-035F-496D-B61B-229DFA14813D}" type="datetimeFigureOut">
              <a:rPr lang="en-US" smtClean="0"/>
              <a:pPr/>
              <a:t>2/22/2017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57F69-DB75-4FDA-9870-271011865B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C42B5-035F-496D-B61B-229DFA14813D}" type="datetimeFigureOut">
              <a:rPr lang="en-US" smtClean="0"/>
              <a:pPr/>
              <a:t>2/22/2017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57F69-DB75-4FDA-9870-271011865B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C42B5-035F-496D-B61B-229DFA14813D}" type="datetimeFigureOut">
              <a:rPr lang="en-US" smtClean="0"/>
              <a:pPr/>
              <a:t>2/22/2017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57F69-DB75-4FDA-9870-271011865B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C42B5-035F-496D-B61B-229DFA14813D}" type="datetimeFigureOut">
              <a:rPr lang="en-US" smtClean="0"/>
              <a:pPr/>
              <a:t>2/22/2017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57F69-DB75-4FDA-9870-271011865B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C42B5-035F-496D-B61B-229DFA14813D}" type="datetimeFigureOut">
              <a:rPr lang="en-US" smtClean="0"/>
              <a:pPr/>
              <a:t>2/22/2017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57F69-DB75-4FDA-9870-271011865B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C42B5-035F-496D-B61B-229DFA14813D}" type="datetimeFigureOut">
              <a:rPr lang="en-US" smtClean="0"/>
              <a:pPr/>
              <a:t>2/22/2017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57F69-DB75-4FDA-9870-271011865B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4C42B5-035F-496D-B61B-229DFA14813D}" type="datetimeFigureOut">
              <a:rPr lang="en-US" smtClean="0"/>
              <a:pPr/>
              <a:t>2/22/2017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A57F69-DB75-4FDA-9870-271011865B2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ike a River Glorious.jpg"/>
          <p:cNvPicPr>
            <a:picLocks noChangeAspect="1"/>
          </p:cNvPicPr>
          <p:nvPr userDrawn="1"/>
        </p:nvPicPr>
        <p:blipFill>
          <a:blip r:embed="rId14" cstate="print">
            <a:lum bright="6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ike a River Glorio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332656"/>
            <a:ext cx="4680520" cy="57849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Like a River Glorious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1196752"/>
            <a:ext cx="6408712" cy="5400600"/>
          </a:xfrm>
        </p:spPr>
        <p:txBody>
          <a:bodyPr>
            <a:normAutofit fontScale="70000" lnSpcReduction="20000"/>
          </a:bodyPr>
          <a:lstStyle/>
          <a:p>
            <a:pPr marL="185738" indent="-185738" algn="l">
              <a:buAutoNum type="arabicPeriod"/>
            </a:pPr>
            <a:r>
              <a:rPr lang="en-US" b="1" dirty="0" smtClean="0">
                <a:solidFill>
                  <a:schemeClr val="tx1"/>
                </a:solidFill>
              </a:rPr>
              <a:t> Like a river, glorious   Is God’s perfect peace,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 Over all victorious   In its bright increase;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 Perfect, yet it </a:t>
            </a:r>
            <a:r>
              <a:rPr lang="en-US" b="1" dirty="0" err="1" smtClean="0">
                <a:solidFill>
                  <a:schemeClr val="tx1"/>
                </a:solidFill>
              </a:rPr>
              <a:t>floweth</a:t>
            </a:r>
            <a:r>
              <a:rPr lang="en-US" b="1" dirty="0" smtClean="0">
                <a:solidFill>
                  <a:schemeClr val="tx1"/>
                </a:solidFill>
              </a:rPr>
              <a:t>   Fuller every day,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 Perfect, yet it </a:t>
            </a:r>
            <a:r>
              <a:rPr lang="en-US" b="1" dirty="0" err="1" smtClean="0">
                <a:solidFill>
                  <a:schemeClr val="tx1"/>
                </a:solidFill>
              </a:rPr>
              <a:t>groweth</a:t>
            </a:r>
            <a:r>
              <a:rPr lang="en-US" b="1" dirty="0" smtClean="0">
                <a:solidFill>
                  <a:schemeClr val="tx1"/>
                </a:solidFill>
              </a:rPr>
              <a:t>   Deeper all the way. </a:t>
            </a:r>
          </a:p>
          <a:p>
            <a:pPr marL="185738" indent="-185738" algn="l">
              <a:buAutoNum type="arabicPeriod"/>
            </a:pPr>
            <a:endParaRPr lang="en-US" b="1" dirty="0">
              <a:solidFill>
                <a:schemeClr val="tx1"/>
              </a:solidFill>
            </a:endParaRPr>
          </a:p>
          <a:p>
            <a:pPr marL="185738" indent="-185738" algn="l"/>
            <a:r>
              <a:rPr lang="en-US" b="1" dirty="0" smtClean="0">
                <a:solidFill>
                  <a:schemeClr val="tx1"/>
                </a:solidFill>
              </a:rPr>
              <a:t>     </a:t>
            </a:r>
            <a:r>
              <a:rPr lang="en-US" b="1" dirty="0" smtClean="0">
                <a:solidFill>
                  <a:srgbClr val="FF0000"/>
                </a:solidFill>
              </a:rPr>
              <a:t>Refrain</a:t>
            </a:r>
          </a:p>
          <a:p>
            <a:pPr marL="185738" indent="-185738" algn="l"/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    Stayed upon Jehovah, Hearts are fully blest;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  Finding, as He promised,  Perfect peace and rest.</a:t>
            </a:r>
          </a:p>
          <a:p>
            <a:pPr marL="514350" indent="-514350" algn="l"/>
            <a:endParaRPr lang="en-US" b="1" dirty="0">
              <a:solidFill>
                <a:schemeClr val="tx1"/>
              </a:solidFill>
            </a:endParaRPr>
          </a:p>
          <a:p>
            <a:pPr marL="271463" indent="-271463" algn="l"/>
            <a:r>
              <a:rPr lang="en-US" b="1" dirty="0" smtClean="0">
                <a:solidFill>
                  <a:schemeClr val="tx1"/>
                </a:solidFill>
              </a:rPr>
              <a:t>2. Hidden in the hollow   Of His blessed hand,                                                                                 Never foe can follow,   Never traitor stand;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Not a surge of worry,  Not a shade of care,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Not a blast of hurry  Touch the spirit there.</a:t>
            </a:r>
          </a:p>
          <a:p>
            <a:pPr marL="271463" indent="-271463" algn="l"/>
            <a:endParaRPr lang="en-US" b="1" dirty="0">
              <a:solidFill>
                <a:schemeClr val="tx1"/>
              </a:solidFill>
            </a:endParaRPr>
          </a:p>
          <a:p>
            <a:pPr marL="271463" indent="-271463" algn="l"/>
            <a:r>
              <a:rPr lang="en-US" b="1" dirty="0" smtClean="0">
                <a:solidFill>
                  <a:schemeClr val="tx1"/>
                </a:solidFill>
              </a:rPr>
              <a:t>3. Every joy or trial  </a:t>
            </a:r>
            <a:r>
              <a:rPr lang="en-US" b="1" dirty="0" err="1" smtClean="0">
                <a:solidFill>
                  <a:schemeClr val="tx1"/>
                </a:solidFill>
              </a:rPr>
              <a:t>Falleth</a:t>
            </a:r>
            <a:r>
              <a:rPr lang="en-US" b="1" dirty="0" smtClean="0">
                <a:solidFill>
                  <a:schemeClr val="tx1"/>
                </a:solidFill>
              </a:rPr>
              <a:t> from above,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Traced upon our dial  By the Sun of Love.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We may trust Him fully   All for us to do;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They who trust Him wholly Find Him wholly true.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10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Like a River Glorious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Like a River Glorious </dc:title>
  <dc:creator>mary</dc:creator>
  <cp:lastModifiedBy>mary</cp:lastModifiedBy>
  <cp:revision>12</cp:revision>
  <dcterms:created xsi:type="dcterms:W3CDTF">2017-02-22T01:32:19Z</dcterms:created>
  <dcterms:modified xsi:type="dcterms:W3CDTF">2017-02-22T14:29:46Z</dcterms:modified>
</cp:coreProperties>
</file>