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B1893-68AA-4340-921A-2EC178243222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9F2B-0DB7-490A-B71B-7E9207377C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eep Me Near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048672" cy="5760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Jesus Keep Me Near the Cross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700808"/>
            <a:ext cx="6229200" cy="46805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Jesus, keep me near the cross, There a precious fountain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Free to all, a healing stream  Flows from  </a:t>
            </a:r>
            <a:r>
              <a:rPr lang="en-US" sz="1800" b="1" dirty="0" err="1" smtClean="0">
                <a:solidFill>
                  <a:schemeClr val="tx1"/>
                </a:solidFill>
              </a:rPr>
              <a:t>Calv’ry’s</a:t>
            </a:r>
            <a:r>
              <a:rPr lang="en-US" sz="1800" b="1" dirty="0" smtClean="0">
                <a:solidFill>
                  <a:schemeClr val="tx1"/>
                </a:solidFill>
              </a:rPr>
              <a:t>  mountain. </a:t>
            </a:r>
          </a:p>
          <a:p>
            <a:pPr lvl="1" indent="-457200" algn="l"/>
            <a:endParaRPr lang="en-US" sz="18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In the cross, in the cross, Be my glory ever;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Till my </a:t>
            </a:r>
            <a:r>
              <a:rPr lang="en-US" sz="1800" b="1" dirty="0" err="1" smtClean="0">
                <a:solidFill>
                  <a:srgbClr val="FF0000"/>
                </a:solidFill>
              </a:rPr>
              <a:t>raptured</a:t>
            </a:r>
            <a:r>
              <a:rPr lang="en-US" sz="1800" b="1" dirty="0" smtClean="0">
                <a:solidFill>
                  <a:srgbClr val="FF0000"/>
                </a:solidFill>
              </a:rPr>
              <a:t>  soul shall find Rest beyond the river.</a:t>
            </a: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Near the cross, a trembling soul, Love and Mercy found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 the bright and morning star Sheds its beams around me.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Near the cross! O Lamb of God, Bring its scenes before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Help me walk from day to day, With its shadows o’er me.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Near the cross I’ll watch and wait Hoping, trusting ever,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 I reach the golden strand, Just beyond the river.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Keep Me Near the Cross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Keep Me Near the Cross </dc:title>
  <dc:creator>mary</dc:creator>
  <cp:lastModifiedBy>mary</cp:lastModifiedBy>
  <cp:revision>19</cp:revision>
  <dcterms:created xsi:type="dcterms:W3CDTF">2017-02-24T22:39:35Z</dcterms:created>
  <dcterms:modified xsi:type="dcterms:W3CDTF">2022-05-18T16:17:05Z</dcterms:modified>
</cp:coreProperties>
</file>