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F4A7-86CD-434F-A648-3F681C910540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EFB0D-8EA5-4A8D-8818-0C6E10721A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, Joy Of Man's Desiring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, Joy Of Man's Desir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904656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Jesu</a:t>
            </a:r>
            <a:r>
              <a:rPr lang="en-US" b="1" dirty="0" smtClean="0"/>
              <a:t>, Joy Of Man's Desiring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3888432" cy="2376264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,  </a:t>
            </a:r>
            <a:r>
              <a:rPr lang="en-US" sz="1800" b="1" dirty="0" smtClean="0">
                <a:solidFill>
                  <a:schemeClr val="tx1"/>
                </a:solidFill>
              </a:rPr>
              <a:t>joy of man's desiring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Holy </a:t>
            </a:r>
            <a:r>
              <a:rPr lang="en-US" sz="1800" b="1" dirty="0" smtClean="0">
                <a:solidFill>
                  <a:schemeClr val="tx1"/>
                </a:solidFill>
              </a:rPr>
              <a:t>wisdom, love most bright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Drawn </a:t>
            </a:r>
            <a:r>
              <a:rPr lang="en-US" sz="1800" b="1" dirty="0" smtClean="0">
                <a:solidFill>
                  <a:schemeClr val="tx1"/>
                </a:solidFill>
              </a:rPr>
              <a:t>by Thee, our souls aspiring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Soar </a:t>
            </a:r>
            <a:r>
              <a:rPr lang="en-US" sz="1800" b="1" dirty="0" smtClean="0">
                <a:solidFill>
                  <a:schemeClr val="tx1"/>
                </a:solidFill>
              </a:rPr>
              <a:t>to uncreated light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Word </a:t>
            </a:r>
            <a:r>
              <a:rPr lang="en-US" sz="1800" b="1" dirty="0" smtClean="0">
                <a:solidFill>
                  <a:schemeClr val="tx1"/>
                </a:solidFill>
              </a:rPr>
              <a:t>of God, our flesh that fashioned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With </a:t>
            </a:r>
            <a:r>
              <a:rPr lang="en-US" sz="1800" b="1" dirty="0" smtClean="0">
                <a:solidFill>
                  <a:schemeClr val="tx1"/>
                </a:solidFill>
              </a:rPr>
              <a:t>the fire of life impassioned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Striving </a:t>
            </a:r>
            <a:r>
              <a:rPr lang="en-US" sz="1800" b="1" dirty="0" smtClean="0">
                <a:solidFill>
                  <a:schemeClr val="tx1"/>
                </a:solidFill>
              </a:rPr>
              <a:t>still to truth unknown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Soaring</a:t>
            </a:r>
            <a:r>
              <a:rPr lang="en-US" sz="1800" b="1" dirty="0" smtClean="0">
                <a:solidFill>
                  <a:schemeClr val="tx1"/>
                </a:solidFill>
              </a:rPr>
              <a:t>, dying 'round thy </a:t>
            </a:r>
            <a:r>
              <a:rPr lang="en-US" sz="1800" b="1" dirty="0" smtClean="0">
                <a:solidFill>
                  <a:schemeClr val="tx1"/>
                </a:solidFill>
              </a:rPr>
              <a:t>throne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Jesu, Joy Of Man's Desiring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Jesu, Joy Of Man's Desiring </dc:title>
  <dc:creator>mary</dc:creator>
  <cp:lastModifiedBy>mary</cp:lastModifiedBy>
  <cp:revision>14</cp:revision>
  <dcterms:created xsi:type="dcterms:W3CDTF">2017-02-25T15:06:00Z</dcterms:created>
  <dcterms:modified xsi:type="dcterms:W3CDTF">2018-08-11T17:59:05Z</dcterms:modified>
</cp:coreProperties>
</file>