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1197-F27C-46E1-94D7-DD53C7C4DD61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836-57F3-4172-AD75-9F63605FD9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1197-F27C-46E1-94D7-DD53C7C4DD61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836-57F3-4172-AD75-9F63605FD9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1197-F27C-46E1-94D7-DD53C7C4DD61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836-57F3-4172-AD75-9F63605FD9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1197-F27C-46E1-94D7-DD53C7C4DD61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836-57F3-4172-AD75-9F63605FD9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1197-F27C-46E1-94D7-DD53C7C4DD61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836-57F3-4172-AD75-9F63605FD9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1197-F27C-46E1-94D7-DD53C7C4DD61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836-57F3-4172-AD75-9F63605FD9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1197-F27C-46E1-94D7-DD53C7C4DD61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836-57F3-4172-AD75-9F63605FD9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1197-F27C-46E1-94D7-DD53C7C4DD61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836-57F3-4172-AD75-9F63605FD9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1197-F27C-46E1-94D7-DD53C7C4DD61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836-57F3-4172-AD75-9F63605FD9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1197-F27C-46E1-94D7-DD53C7C4DD61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836-57F3-4172-AD75-9F63605FD9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1197-F27C-46E1-94D7-DD53C7C4DD61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836-57F3-4172-AD75-9F63605FD9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C1197-F27C-46E1-94D7-DD53C7C4DD61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DB836-57F3-4172-AD75-9F63605FD96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 have found sweet rest1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have found sweet r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"/>
            <a:ext cx="5472608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have found sweet rest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18797"/>
            <a:ext cx="6048672" cy="638132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</a:t>
            </a:r>
            <a:r>
              <a:rPr lang="en-US" sz="1800" b="1" dirty="0">
                <a:solidFill>
                  <a:schemeClr val="tx1"/>
                </a:solidFill>
              </a:rPr>
              <a:t>have found sweet rest for my weary soul,    </a:t>
            </a:r>
            <a:endParaRPr lang="ko-KR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Found a harbor safe </a:t>
            </a:r>
            <a:r>
              <a:rPr lang="en-US" sz="1800" b="1" dirty="0" err="1">
                <a:solidFill>
                  <a:schemeClr val="tx1"/>
                </a:solidFill>
              </a:rPr>
              <a:t>tho</a:t>
            </a:r>
            <a:r>
              <a:rPr lang="en-US" sz="1800" b="1" dirty="0">
                <a:solidFill>
                  <a:schemeClr val="tx1"/>
                </a:solidFill>
              </a:rPr>
              <a:t>’ the billows roll,           </a:t>
            </a:r>
            <a:endParaRPr lang="ko-KR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Found a mighty One who can storms control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&lt;</a:t>
            </a:r>
            <a:r>
              <a:rPr lang="en-US" sz="1800" b="1" dirty="0">
                <a:solidFill>
                  <a:srgbClr val="FF0000"/>
                </a:solidFill>
              </a:rPr>
              <a:t>Refrain</a:t>
            </a:r>
            <a:r>
              <a:rPr lang="en-US" sz="1800" b="1" dirty="0" smtClean="0">
                <a:solidFill>
                  <a:srgbClr val="FF0000"/>
                </a:solidFill>
              </a:rPr>
              <a:t>&gt;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Leaning </a:t>
            </a:r>
            <a:r>
              <a:rPr lang="en-US" sz="1800" b="1" dirty="0">
                <a:solidFill>
                  <a:srgbClr val="FF0000"/>
                </a:solidFill>
              </a:rPr>
              <a:t>on the ever-lasting arms.        </a:t>
            </a:r>
            <a:endParaRPr lang="ko-KR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>
                <a:solidFill>
                  <a:srgbClr val="FF0000"/>
                </a:solidFill>
              </a:rPr>
              <a:t>Oh, the everlasting arms, how they hold me,        </a:t>
            </a:r>
            <a:endParaRPr lang="ko-KR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>
                <a:solidFill>
                  <a:srgbClr val="FF0000"/>
                </a:solidFill>
              </a:rPr>
              <a:t>Ever hold me, and enfold me; I am safe in life or </a:t>
            </a:r>
            <a:r>
              <a:rPr lang="en-US" sz="1800" b="1" dirty="0" smtClean="0">
                <a:solidFill>
                  <a:srgbClr val="FF0000"/>
                </a:solidFill>
              </a:rPr>
              <a:t>death,  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for </a:t>
            </a:r>
            <a:r>
              <a:rPr lang="en-US" sz="1800" b="1" dirty="0">
                <a:solidFill>
                  <a:srgbClr val="FF0000"/>
                </a:solidFill>
              </a:rPr>
              <a:t>around and underneath Are the mighty, everlasting arms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When </a:t>
            </a:r>
            <a:r>
              <a:rPr lang="en-US" sz="1800" b="1" dirty="0">
                <a:solidFill>
                  <a:schemeClr val="tx1"/>
                </a:solidFill>
              </a:rPr>
              <a:t>my way grows dark and no light I see,     </a:t>
            </a:r>
            <a:endParaRPr lang="ko-KR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When my friends forsake and life’s comforts </a:t>
            </a:r>
            <a:r>
              <a:rPr lang="en-US" sz="1800" b="1" dirty="0" smtClean="0">
                <a:solidFill>
                  <a:schemeClr val="tx1"/>
                </a:solidFill>
              </a:rPr>
              <a:t>flee</a:t>
            </a:r>
            <a:r>
              <a:rPr lang="en-US" sz="1800" b="1" dirty="0">
                <a:solidFill>
                  <a:schemeClr val="tx1"/>
                </a:solidFill>
              </a:rPr>
              <a:t>, </a:t>
            </a:r>
            <a:r>
              <a:rPr lang="en-US" sz="1800" b="1" dirty="0" smtClean="0">
                <a:solidFill>
                  <a:schemeClr val="tx1"/>
                </a:solidFill>
              </a:rPr>
              <a:t> 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Then </a:t>
            </a:r>
            <a:r>
              <a:rPr lang="en-US" sz="1800" b="1" dirty="0">
                <a:solidFill>
                  <a:schemeClr val="tx1"/>
                </a:solidFill>
              </a:rPr>
              <a:t>I know His grace will sufficient be,</a:t>
            </a:r>
            <a:r>
              <a:rPr lang="en-US" sz="1800" dirty="0"/>
              <a:t>  </a:t>
            </a:r>
            <a:endParaRPr lang="en-US" sz="1800" dirty="0" smtClean="0"/>
          </a:p>
          <a:p>
            <a:pPr algn="l"/>
            <a:endParaRPr lang="en-US" sz="1200" dirty="0"/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When </a:t>
            </a:r>
            <a:r>
              <a:rPr lang="en-US" sz="1800" b="1" dirty="0">
                <a:solidFill>
                  <a:schemeClr val="tx1"/>
                </a:solidFill>
              </a:rPr>
              <a:t>my faith is weak He is near my side;                </a:t>
            </a:r>
            <a:endParaRPr lang="ko-KR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When my heart grows faint He will strength provide;   </a:t>
            </a:r>
            <a:endParaRPr lang="ko-KR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When the dangers press, then will seas divide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There </a:t>
            </a:r>
            <a:r>
              <a:rPr lang="en-US" sz="1800" b="1" dirty="0">
                <a:solidFill>
                  <a:schemeClr val="tx1"/>
                </a:solidFill>
              </a:rPr>
              <a:t>is naught too hard for my Lord to do;            </a:t>
            </a:r>
            <a:endParaRPr lang="ko-KR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I can safely trust all life’s journey thro’;                        </a:t>
            </a:r>
            <a:endParaRPr lang="ko-KR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He will bear me up, and my burdens too, 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15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have found sweet rest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7</cp:revision>
  <dcterms:created xsi:type="dcterms:W3CDTF">2017-02-14T14:36:21Z</dcterms:created>
  <dcterms:modified xsi:type="dcterms:W3CDTF">2017-02-14T16:07:13Z</dcterms:modified>
</cp:coreProperties>
</file>