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8AF3-4377-450E-ADD8-5D245558F344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0F81-3F86-4D19-8D2D-8F266C074A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8AF3-4377-450E-ADD8-5D245558F344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0F81-3F86-4D19-8D2D-8F266C074A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8AF3-4377-450E-ADD8-5D245558F344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0F81-3F86-4D19-8D2D-8F266C074A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8AF3-4377-450E-ADD8-5D245558F344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0F81-3F86-4D19-8D2D-8F266C074A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8AF3-4377-450E-ADD8-5D245558F344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0F81-3F86-4D19-8D2D-8F266C074A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8AF3-4377-450E-ADD8-5D245558F344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0F81-3F86-4D19-8D2D-8F266C074A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8AF3-4377-450E-ADD8-5D245558F344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0F81-3F86-4D19-8D2D-8F266C074A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8AF3-4377-450E-ADD8-5D245558F344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0F81-3F86-4D19-8D2D-8F266C074A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8AF3-4377-450E-ADD8-5D245558F344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0F81-3F86-4D19-8D2D-8F266C074A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8AF3-4377-450E-ADD8-5D245558F344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0F81-3F86-4D19-8D2D-8F266C074A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8AF3-4377-450E-ADD8-5D245558F344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F0F81-3F86-4D19-8D2D-8F266C074A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88AF3-4377-450E-ADD8-5D245558F344}" type="datetimeFigureOut">
              <a:rPr lang="en-US" smtClean="0"/>
              <a:pPr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F0F81-3F86-4D19-8D2D-8F266C074A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a Pilgrim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am a Pilgr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"/>
            <a:ext cx="3096344" cy="4046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 am a Pilgrim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05808"/>
            <a:ext cx="6984776" cy="6552192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 am a pilgrim and a stranger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Traveling through this wearisome land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I've got a home in that yonder city, good Lord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it's not, not made by hand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I've got a mother, sister and a brother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Who have gone this way before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 am determined to go and see them, good Lord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For they're on that other shore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I'm </a:t>
            </a:r>
            <a:r>
              <a:rPr lang="en-US" sz="2400" b="1" dirty="0" err="1" smtClean="0">
                <a:solidFill>
                  <a:schemeClr val="tx1"/>
                </a:solidFill>
              </a:rPr>
              <a:t>goin</a:t>
            </a:r>
            <a:r>
              <a:rPr lang="en-US" sz="2400" b="1" dirty="0" smtClean="0">
                <a:solidFill>
                  <a:schemeClr val="tx1"/>
                </a:solidFill>
              </a:rPr>
              <a:t>' down to the river of Jordan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Just to bathe my wearisome soul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If I can just touch the hem of his garment, good Lord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Then I know he'd take me home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 am a pilgrim and a stranger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Traveling through this wearisome land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I've got a home in that yonder city, good Lord 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it's not, not made by hand</a:t>
            </a:r>
            <a:endParaRPr lang="en-US" sz="21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am a Pilgrim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a Pilgrim </dc:title>
  <dc:creator>mary</dc:creator>
  <cp:lastModifiedBy>mary</cp:lastModifiedBy>
  <cp:revision>10</cp:revision>
  <dcterms:created xsi:type="dcterms:W3CDTF">2017-02-06T05:02:37Z</dcterms:created>
  <dcterms:modified xsi:type="dcterms:W3CDTF">2017-02-06T13:39:09Z</dcterms:modified>
</cp:coreProperties>
</file>