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4291-2F9A-410E-BAFA-993E4D50151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9A46-3003-4B38-A6A3-A90094569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4291-2F9A-410E-BAFA-993E4D50151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9A46-3003-4B38-A6A3-A90094569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4291-2F9A-410E-BAFA-993E4D50151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9A46-3003-4B38-A6A3-A90094569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4291-2F9A-410E-BAFA-993E4D50151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9A46-3003-4B38-A6A3-A90094569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4291-2F9A-410E-BAFA-993E4D50151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9A46-3003-4B38-A6A3-A90094569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4291-2F9A-410E-BAFA-993E4D50151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9A46-3003-4B38-A6A3-A90094569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4291-2F9A-410E-BAFA-993E4D50151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9A46-3003-4B38-A6A3-A90094569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4291-2F9A-410E-BAFA-993E4D50151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9A46-3003-4B38-A6A3-A90094569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4291-2F9A-410E-BAFA-993E4D50151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9A46-3003-4B38-A6A3-A90094569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4291-2F9A-410E-BAFA-993E4D50151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9A46-3003-4B38-A6A3-A90094569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4291-2F9A-410E-BAFA-993E4D50151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9A46-3003-4B38-A6A3-A90094569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D4291-2F9A-410E-BAFA-993E4D50151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99A46-3003-4B38-A6A3-A900945697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Know That my Redeemer Lives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Know That my Redeemer Liv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616624" cy="57849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I Know That my Redeemer Lives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642918"/>
            <a:ext cx="4533084" cy="595272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know that my Redeemer lives,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ever prays for me;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 token of His love He gives,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 pledge of liberty.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find Him lifting up my head;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brings salvation near;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His presence makes me free indeed,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He will soon appear.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wills that I should holy be: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Can I withstand His will?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counsel of His grace in me,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surely shall fulfill.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Jesus I hang upon Thy word: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steadfastly believe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Thou wilt return and claim me, Lord,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to Thyself receive.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Know That my Redeemer Lives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Know That My Redeemer Liveth</dc:title>
  <dc:creator>mary</dc:creator>
  <cp:lastModifiedBy>FRONT</cp:lastModifiedBy>
  <cp:revision>12</cp:revision>
  <dcterms:created xsi:type="dcterms:W3CDTF">2017-02-16T00:07:41Z</dcterms:created>
  <dcterms:modified xsi:type="dcterms:W3CDTF">2024-03-20T13:36:45Z</dcterms:modified>
</cp:coreProperties>
</file>